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19"/>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65" r:id="rId71"/>
    <p:sldId id="326" r:id="rId72"/>
    <p:sldId id="367" r:id="rId73"/>
    <p:sldId id="368" r:id="rId74"/>
    <p:sldId id="327" r:id="rId75"/>
    <p:sldId id="328" r:id="rId76"/>
    <p:sldId id="329" r:id="rId77"/>
    <p:sldId id="369" r:id="rId78"/>
    <p:sldId id="370" r:id="rId79"/>
    <p:sldId id="330" r:id="rId80"/>
    <p:sldId id="331" r:id="rId81"/>
    <p:sldId id="332" r:id="rId82"/>
    <p:sldId id="333" r:id="rId83"/>
    <p:sldId id="334" r:id="rId84"/>
    <p:sldId id="371" r:id="rId85"/>
    <p:sldId id="372" r:id="rId86"/>
    <p:sldId id="335" r:id="rId87"/>
    <p:sldId id="373" r:id="rId88"/>
    <p:sldId id="336" r:id="rId89"/>
    <p:sldId id="337" r:id="rId90"/>
    <p:sldId id="374" r:id="rId91"/>
    <p:sldId id="338" r:id="rId92"/>
    <p:sldId id="339" r:id="rId93"/>
    <p:sldId id="340" r:id="rId94"/>
    <p:sldId id="341" r:id="rId95"/>
    <p:sldId id="342" r:id="rId96"/>
    <p:sldId id="343" r:id="rId97"/>
    <p:sldId id="344" r:id="rId98"/>
    <p:sldId id="345" r:id="rId99"/>
    <p:sldId id="346" r:id="rId100"/>
    <p:sldId id="347" r:id="rId101"/>
    <p:sldId id="348" r:id="rId102"/>
    <p:sldId id="349" r:id="rId103"/>
    <p:sldId id="350" r:id="rId104"/>
    <p:sldId id="351" r:id="rId105"/>
    <p:sldId id="352" r:id="rId106"/>
    <p:sldId id="353" r:id="rId107"/>
    <p:sldId id="354" r:id="rId108"/>
    <p:sldId id="355" r:id="rId109"/>
    <p:sldId id="356" r:id="rId110"/>
    <p:sldId id="357" r:id="rId111"/>
    <p:sldId id="358" r:id="rId112"/>
    <p:sldId id="359" r:id="rId113"/>
    <p:sldId id="360" r:id="rId114"/>
    <p:sldId id="361" r:id="rId115"/>
    <p:sldId id="362" r:id="rId116"/>
    <p:sldId id="364" r:id="rId117"/>
    <p:sldId id="363" r:id="rId1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87"/>
    <p:restoredTop sz="94633"/>
  </p:normalViewPr>
  <p:slideViewPr>
    <p:cSldViewPr snapToGrid="0" snapToObjects="1">
      <p:cViewPr varScale="1">
        <p:scale>
          <a:sx n="101" d="100"/>
          <a:sy n="101" d="100"/>
        </p:scale>
        <p:origin x="110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notesMaster" Target="notesMasters/notes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charset="0"/>
              </a:defRPr>
            </a:lvl1pPr>
          </a:lstStyle>
          <a:p>
            <a:fld id="{66ABC2BF-F951-B04B-A4B0-523A1B31DFCE}" type="datetimeFigureOut">
              <a:rPr lang="en-US" smtClean="0"/>
              <a:pPr/>
              <a:t>2/12/2018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charset="0"/>
              </a:defRPr>
            </a:lvl1pPr>
          </a:lstStyle>
          <a:p>
            <a:fld id="{0BBF10A4-C2A9-7F47-90CF-73A9835DCA8B}" type="slidenum">
              <a:rPr lang="en-US" smtClean="0"/>
              <a:pPr/>
              <a:t>‹#›</a:t>
            </a:fld>
            <a:endParaRPr lang="en-US" dirty="0"/>
          </a:p>
        </p:txBody>
      </p:sp>
    </p:spTree>
    <p:extLst>
      <p:ext uri="{BB962C8B-B14F-4D97-AF65-F5344CB8AC3E}">
        <p14:creationId xmlns:p14="http://schemas.microsoft.com/office/powerpoint/2010/main" val="953670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charset="0"/>
        <a:ea typeface="+mn-ea"/>
        <a:cs typeface="+mn-cs"/>
      </a:defRPr>
    </a:lvl1pPr>
    <a:lvl2pPr marL="457200" algn="l" defTabSz="914400" rtl="0" eaLnBrk="1" latinLnBrk="0" hangingPunct="1">
      <a:defRPr sz="1200" kern="1200">
        <a:solidFill>
          <a:schemeClr val="tx1"/>
        </a:solidFill>
        <a:latin typeface="Arial" charset="0"/>
        <a:ea typeface="+mn-ea"/>
        <a:cs typeface="+mn-cs"/>
      </a:defRPr>
    </a:lvl2pPr>
    <a:lvl3pPr marL="914400" algn="l" defTabSz="914400" rtl="0" eaLnBrk="1" latinLnBrk="0" hangingPunct="1">
      <a:defRPr sz="1200" kern="1200">
        <a:solidFill>
          <a:schemeClr val="tx1"/>
        </a:solidFill>
        <a:latin typeface="Arial" charset="0"/>
        <a:ea typeface="+mn-ea"/>
        <a:cs typeface="+mn-cs"/>
      </a:defRPr>
    </a:lvl3pPr>
    <a:lvl4pPr marL="1371600" algn="l" defTabSz="914400" rtl="0" eaLnBrk="1" latinLnBrk="0" hangingPunct="1">
      <a:defRPr sz="1200" kern="1200">
        <a:solidFill>
          <a:schemeClr val="tx1"/>
        </a:solidFill>
        <a:latin typeface="Arial" charset="0"/>
        <a:ea typeface="+mn-ea"/>
        <a:cs typeface="+mn-cs"/>
      </a:defRPr>
    </a:lvl4pPr>
    <a:lvl5pPr marL="1828800" algn="l" defTabSz="914400" rtl="0" eaLnBrk="1" latinLnBrk="0" hangingPunct="1">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BF10A4-C2A9-7F47-90CF-73A9835DCA8B}" type="slidenum">
              <a:rPr lang="en-US" smtClean="0"/>
              <a:t>1</a:t>
            </a:fld>
            <a:endParaRPr lang="en-US" dirty="0"/>
          </a:p>
        </p:txBody>
      </p:sp>
    </p:spTree>
    <p:extLst>
      <p:ext uri="{BB962C8B-B14F-4D97-AF65-F5344CB8AC3E}">
        <p14:creationId xmlns:p14="http://schemas.microsoft.com/office/powerpoint/2010/main" val="1661887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BF10A4-C2A9-7F47-90CF-73A9835DCA8B}" type="slidenum">
              <a:rPr lang="en-US" smtClean="0"/>
              <a:pPr/>
              <a:t>70</a:t>
            </a:fld>
            <a:endParaRPr lang="en-US" dirty="0"/>
          </a:p>
        </p:txBody>
      </p:sp>
    </p:spTree>
    <p:extLst>
      <p:ext uri="{BB962C8B-B14F-4D97-AF65-F5344CB8AC3E}">
        <p14:creationId xmlns:p14="http://schemas.microsoft.com/office/powerpoint/2010/main" val="9407815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Gray">
    <p:bg>
      <p:bgRef idx="1003">
        <a:schemeClr val="bg1"/>
      </p:bgRef>
    </p:bg>
    <p:spTree>
      <p:nvGrpSpPr>
        <p:cNvPr id="1" name=""/>
        <p:cNvGrpSpPr/>
        <p:nvPr/>
      </p:nvGrpSpPr>
      <p:grpSpPr>
        <a:xfrm>
          <a:off x="0" y="0"/>
          <a:ext cx="0" cy="0"/>
          <a:chOff x="0" y="0"/>
          <a:chExt cx="0" cy="0"/>
        </a:xfrm>
      </p:grpSpPr>
      <p:sp>
        <p:nvSpPr>
          <p:cNvPr id="9" name="Date Placeholder 3"/>
          <p:cNvSpPr>
            <a:spLocks noGrp="1"/>
          </p:cNvSpPr>
          <p:nvPr>
            <p:ph type="dt" sz="half" idx="2"/>
          </p:nvPr>
        </p:nvSpPr>
        <p:spPr>
          <a:xfrm>
            <a:off x="4169465" y="6260930"/>
            <a:ext cx="3483666" cy="365125"/>
          </a:xfrm>
          <a:prstGeom prst="rect">
            <a:avLst/>
          </a:prstGeom>
        </p:spPr>
        <p:txBody>
          <a:bodyPr vert="horz" lIns="91440" tIns="45720" rIns="91440" bIns="45720" rtlCol="0" anchor="ctr"/>
          <a:lstStyle>
            <a:lvl1pPr algn="r">
              <a:defRPr sz="1100">
                <a:solidFill>
                  <a:schemeClr val="tx1"/>
                </a:solidFill>
              </a:defRPr>
            </a:lvl1pPr>
          </a:lstStyle>
          <a:p>
            <a:r>
              <a:rPr lang="en-US" dirty="0" smtClean="0"/>
              <a:t>Footer</a:t>
            </a:r>
            <a:endParaRPr lang="en-US" dirty="0"/>
          </a:p>
        </p:txBody>
      </p:sp>
      <p:sp>
        <p:nvSpPr>
          <p:cNvPr id="10" name="Slide Number Placeholder 5"/>
          <p:cNvSpPr>
            <a:spLocks noGrp="1"/>
          </p:cNvSpPr>
          <p:nvPr>
            <p:ph type="sldNum" sz="quarter" idx="4"/>
          </p:nvPr>
        </p:nvSpPr>
        <p:spPr>
          <a:xfrm>
            <a:off x="8366265" y="6260930"/>
            <a:ext cx="444776" cy="365125"/>
          </a:xfrm>
          <a:prstGeom prst="rect">
            <a:avLst/>
          </a:prstGeom>
        </p:spPr>
        <p:txBody>
          <a:bodyPr vert="horz" lIns="91440" tIns="45720" rIns="91440" bIns="45720" rtlCol="0" anchor="ctr"/>
          <a:lstStyle>
            <a:lvl1pPr algn="r">
              <a:defRPr sz="1100">
                <a:solidFill>
                  <a:schemeClr val="tx1"/>
                </a:solidFill>
              </a:defRPr>
            </a:lvl1pPr>
          </a:lstStyle>
          <a:p>
            <a:fld id="{FAF70308-3C25-0642-A9BC-F207A96E13BC}" type="slidenum">
              <a:rPr lang="en-US" smtClean="0"/>
              <a:pPr/>
              <a:t>‹#›</a:t>
            </a:fld>
            <a:endParaRPr lang="en-US" dirty="0"/>
          </a:p>
        </p:txBody>
      </p:sp>
      <p:grpSp>
        <p:nvGrpSpPr>
          <p:cNvPr id="17" name="Group 16"/>
          <p:cNvGrpSpPr/>
          <p:nvPr userDrawn="1"/>
        </p:nvGrpSpPr>
        <p:grpSpPr>
          <a:xfrm>
            <a:off x="3499090" y="5101045"/>
            <a:ext cx="2145820" cy="257444"/>
            <a:chOff x="3148149" y="5257800"/>
            <a:chExt cx="2353726" cy="313508"/>
          </a:xfrm>
          <a:solidFill>
            <a:schemeClr val="accent1"/>
          </a:solidFill>
        </p:grpSpPr>
        <p:sp>
          <p:nvSpPr>
            <p:cNvPr id="12" name="5-Point Star 11"/>
            <p:cNvSpPr/>
            <p:nvPr userDrawn="1"/>
          </p:nvSpPr>
          <p:spPr>
            <a:xfrm>
              <a:off x="3148149" y="5257800"/>
              <a:ext cx="313508" cy="313508"/>
            </a:xfrm>
            <a:prstGeom prst="star5">
              <a:avLst/>
            </a:prstGeom>
            <a:grpFill/>
            <a:ln>
              <a:solidFill>
                <a:schemeClr val="accent1">
                  <a:lumMod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5-Point Star 12"/>
            <p:cNvSpPr/>
            <p:nvPr userDrawn="1"/>
          </p:nvSpPr>
          <p:spPr>
            <a:xfrm>
              <a:off x="3658204" y="5257800"/>
              <a:ext cx="313508" cy="313508"/>
            </a:xfrm>
            <a:prstGeom prst="star5">
              <a:avLst/>
            </a:prstGeom>
            <a:grpFill/>
            <a:ln>
              <a:solidFill>
                <a:schemeClr val="accent1">
                  <a:lumMod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5-Point Star 13"/>
            <p:cNvSpPr/>
            <p:nvPr userDrawn="1"/>
          </p:nvSpPr>
          <p:spPr>
            <a:xfrm>
              <a:off x="4168258" y="5257800"/>
              <a:ext cx="313508" cy="313508"/>
            </a:xfrm>
            <a:prstGeom prst="star5">
              <a:avLst/>
            </a:prstGeom>
            <a:grpFill/>
            <a:ln>
              <a:solidFill>
                <a:schemeClr val="accent1">
                  <a:lumMod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5-Point Star 14"/>
            <p:cNvSpPr/>
            <p:nvPr userDrawn="1"/>
          </p:nvSpPr>
          <p:spPr>
            <a:xfrm>
              <a:off x="4678312" y="5257800"/>
              <a:ext cx="313508" cy="313508"/>
            </a:xfrm>
            <a:prstGeom prst="star5">
              <a:avLst/>
            </a:prstGeom>
            <a:grpFill/>
            <a:ln>
              <a:solidFill>
                <a:schemeClr val="accent1">
                  <a:lumMod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5-Point Star 15"/>
            <p:cNvSpPr/>
            <p:nvPr userDrawn="1"/>
          </p:nvSpPr>
          <p:spPr>
            <a:xfrm>
              <a:off x="5188367" y="5257800"/>
              <a:ext cx="313508" cy="313508"/>
            </a:xfrm>
            <a:prstGeom prst="star5">
              <a:avLst/>
            </a:prstGeom>
            <a:grpFill/>
            <a:ln>
              <a:solidFill>
                <a:schemeClr val="accent1">
                  <a:lumMod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itle 1"/>
          <p:cNvSpPr txBox="1">
            <a:spLocks/>
          </p:cNvSpPr>
          <p:nvPr userDrawn="1"/>
        </p:nvSpPr>
        <p:spPr>
          <a:xfrm>
            <a:off x="0" y="5358489"/>
            <a:ext cx="9144000" cy="34454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baseline="0">
                <a:solidFill>
                  <a:schemeClr val="tx1"/>
                </a:solidFill>
                <a:latin typeface="Georgia" charset="0"/>
                <a:ea typeface="+mj-ea"/>
                <a:cs typeface="+mj-cs"/>
              </a:defRPr>
            </a:lvl1pPr>
          </a:lstStyle>
          <a:p>
            <a:r>
              <a:rPr lang="en-US" sz="1100" dirty="0" smtClean="0"/>
              <a:t>Developing Business and Community Leaders for Tomorrow.</a:t>
            </a:r>
            <a:endParaRPr lang="en-US" sz="1100" dirty="0"/>
          </a:p>
        </p:txBody>
      </p:sp>
      <p:sp>
        <p:nvSpPr>
          <p:cNvPr id="19" name="Rectangle 18"/>
          <p:cNvSpPr/>
          <p:nvPr userDrawn="1"/>
        </p:nvSpPr>
        <p:spPr>
          <a:xfrm>
            <a:off x="0" y="5773782"/>
            <a:ext cx="9144000" cy="65315"/>
          </a:xfrm>
          <a:prstGeom prst="rect">
            <a:avLst/>
          </a:prstGeom>
          <a:solidFill>
            <a:schemeClr val="tx1"/>
          </a:solidFill>
          <a:ln>
            <a:solidFill>
              <a:schemeClr val="tx1">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1"/>
          <p:cNvSpPr>
            <a:spLocks noGrp="1"/>
          </p:cNvSpPr>
          <p:nvPr>
            <p:ph type="ctrTitle" hasCustomPrompt="1"/>
          </p:nvPr>
        </p:nvSpPr>
        <p:spPr>
          <a:xfrm>
            <a:off x="685800" y="2495007"/>
            <a:ext cx="7772400" cy="1679648"/>
          </a:xfrm>
        </p:spPr>
        <p:txBody>
          <a:bodyPr anchor="b">
            <a:normAutofit/>
          </a:bodyPr>
          <a:lstStyle>
            <a:lvl1pPr algn="ctr">
              <a:defRPr sz="5400"/>
            </a:lvl1pPr>
          </a:lstStyle>
          <a:p>
            <a:r>
              <a:rPr lang="en-US" dirty="0" smtClean="0"/>
              <a:t>Click To Edit Master Title Style</a:t>
            </a:r>
            <a:endParaRPr lang="en-US" dirty="0"/>
          </a:p>
        </p:txBody>
      </p:sp>
      <p:sp>
        <p:nvSpPr>
          <p:cNvPr id="22" name="Subtitle 2"/>
          <p:cNvSpPr>
            <a:spLocks noGrp="1"/>
          </p:cNvSpPr>
          <p:nvPr>
            <p:ph type="subTitle" idx="1"/>
          </p:nvPr>
        </p:nvSpPr>
        <p:spPr>
          <a:xfrm>
            <a:off x="685800" y="4266732"/>
            <a:ext cx="7772400" cy="530048"/>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pic>
        <p:nvPicPr>
          <p:cNvPr id="24" name="Picture 23"/>
          <p:cNvPicPr>
            <a:picLocks noChangeAspect="1"/>
          </p:cNvPicPr>
          <p:nvPr userDrawn="1"/>
        </p:nvPicPr>
        <p:blipFill rotWithShape="1">
          <a:blip r:embed="rId2">
            <a:extLst>
              <a:ext uri="{28A0092B-C50C-407E-A947-70E740481C1C}">
                <a14:useLocalDpi xmlns:a14="http://schemas.microsoft.com/office/drawing/2010/main" val="0"/>
              </a:ext>
            </a:extLst>
          </a:blip>
          <a:srcRect l="7035" t="32105" r="6835" b="32430"/>
          <a:stretch/>
        </p:blipFill>
        <p:spPr>
          <a:xfrm>
            <a:off x="2719841" y="479686"/>
            <a:ext cx="3725930" cy="1534206"/>
          </a:xfrm>
          <a:prstGeom prst="rect">
            <a:avLst/>
          </a:prstGeom>
        </p:spPr>
      </p:pic>
    </p:spTree>
    <p:extLst>
      <p:ext uri="{BB962C8B-B14F-4D97-AF65-F5344CB8AC3E}">
        <p14:creationId xmlns:p14="http://schemas.microsoft.com/office/powerpoint/2010/main" val="171123421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_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8052" y="365126"/>
            <a:ext cx="8492989" cy="1316037"/>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318052" y="1681163"/>
            <a:ext cx="418013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18052" y="2505075"/>
            <a:ext cx="4180130" cy="313880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50" y="1681163"/>
            <a:ext cx="41818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4181891" cy="31388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3"/>
          <p:cNvSpPr>
            <a:spLocks noGrp="1"/>
          </p:cNvSpPr>
          <p:nvPr>
            <p:ph type="dt" sz="half" idx="10"/>
          </p:nvPr>
        </p:nvSpPr>
        <p:spPr>
          <a:xfrm>
            <a:off x="4169465" y="6260930"/>
            <a:ext cx="3483666" cy="365125"/>
          </a:xfrm>
        </p:spPr>
        <p:txBody>
          <a:bodyPr/>
          <a:lstStyle/>
          <a:p>
            <a:r>
              <a:rPr lang="en-US" dirty="0" smtClean="0"/>
              <a:t>Footer</a:t>
            </a:r>
            <a:endParaRPr lang="en-US" dirty="0"/>
          </a:p>
        </p:txBody>
      </p:sp>
      <p:sp>
        <p:nvSpPr>
          <p:cNvPr id="11" name="Slide Number Placeholder 5"/>
          <p:cNvSpPr>
            <a:spLocks noGrp="1"/>
          </p:cNvSpPr>
          <p:nvPr>
            <p:ph type="sldNum" sz="quarter" idx="12"/>
          </p:nvPr>
        </p:nvSpPr>
        <p:spPr>
          <a:xfrm>
            <a:off x="8366265" y="6260930"/>
            <a:ext cx="444776" cy="365125"/>
          </a:xfrm>
        </p:spPr>
        <p:txBody>
          <a:bodyPr/>
          <a:lstStyle/>
          <a:p>
            <a:fld id="{FAF70308-3C25-0642-A9BC-F207A96E13BC}" type="slidenum">
              <a:rPr lang="en-US" smtClean="0"/>
              <a:t>‹#›</a:t>
            </a:fld>
            <a:endParaRPr lang="en-US" dirty="0"/>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6665" t="32071" r="7134" b="32218"/>
          <a:stretch/>
        </p:blipFill>
        <p:spPr>
          <a:xfrm>
            <a:off x="266700" y="5969000"/>
            <a:ext cx="1778000" cy="736600"/>
          </a:xfrm>
          <a:prstGeom prst="rect">
            <a:avLst/>
          </a:prstGeom>
        </p:spPr>
      </p:pic>
      <p:sp>
        <p:nvSpPr>
          <p:cNvPr id="13" name="Rectangle 12"/>
          <p:cNvSpPr/>
          <p:nvPr userDrawn="1"/>
        </p:nvSpPr>
        <p:spPr>
          <a:xfrm>
            <a:off x="0" y="5773782"/>
            <a:ext cx="9144000" cy="65315"/>
          </a:xfrm>
          <a:prstGeom prst="rect">
            <a:avLst/>
          </a:prstGeom>
          <a:solidFill>
            <a:schemeClr val="tx1"/>
          </a:solidFill>
          <a:ln>
            <a:solidFill>
              <a:schemeClr val="bg1">
                <a:lumMod val="75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13224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_4">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smtClean="0"/>
              <a:t>Footer</a:t>
            </a:r>
            <a:endParaRPr lang="en-US" dirty="0"/>
          </a:p>
        </p:txBody>
      </p:sp>
      <p:sp>
        <p:nvSpPr>
          <p:cNvPr id="6" name="Slide Number Placeholder 5"/>
          <p:cNvSpPr>
            <a:spLocks noGrp="1"/>
          </p:cNvSpPr>
          <p:nvPr>
            <p:ph type="sldNum" sz="quarter" idx="12"/>
          </p:nvPr>
        </p:nvSpPr>
        <p:spPr/>
        <p:txBody>
          <a:bodyPr/>
          <a:lstStyle/>
          <a:p>
            <a:fld id="{FAF70308-3C25-0642-A9BC-F207A96E13BC}" type="slidenum">
              <a:rPr lang="en-US" smtClean="0"/>
              <a:t>‹#›</a:t>
            </a:fld>
            <a:endParaRPr lang="en-US" dirty="0"/>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6665" t="32071" r="7134" b="32218"/>
          <a:stretch/>
        </p:blipFill>
        <p:spPr>
          <a:xfrm>
            <a:off x="266700" y="5969000"/>
            <a:ext cx="1778000" cy="736600"/>
          </a:xfrm>
          <a:prstGeom prst="rect">
            <a:avLst/>
          </a:prstGeom>
        </p:spPr>
      </p:pic>
      <p:sp>
        <p:nvSpPr>
          <p:cNvPr id="31" name="Text Placeholder 27"/>
          <p:cNvSpPr>
            <a:spLocks noGrp="1"/>
          </p:cNvSpPr>
          <p:nvPr>
            <p:ph type="body" sz="quarter" idx="13"/>
          </p:nvPr>
        </p:nvSpPr>
        <p:spPr>
          <a:xfrm>
            <a:off x="334963" y="1676400"/>
            <a:ext cx="2743200" cy="3967479"/>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34" name="Text Placeholder 2"/>
          <p:cNvSpPr>
            <a:spLocks noGrp="1"/>
          </p:cNvSpPr>
          <p:nvPr>
            <p:ph type="body" idx="1"/>
          </p:nvPr>
        </p:nvSpPr>
        <p:spPr>
          <a:xfrm>
            <a:off x="334964" y="357188"/>
            <a:ext cx="2742440" cy="1319212"/>
          </a:xfrm>
        </p:spPr>
        <p:txBody>
          <a:bodyPr anchor="b"/>
          <a:lstStyle>
            <a:lvl1pPr marL="0" indent="0">
              <a:buNone/>
              <a:defRPr sz="2400" b="1" i="0">
                <a:latin typeface="Georgia" charset="0"/>
                <a:ea typeface="Georgia" charset="0"/>
                <a:cs typeface="Georgia"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35" name="Text Placeholder 27"/>
          <p:cNvSpPr>
            <a:spLocks noGrp="1"/>
          </p:cNvSpPr>
          <p:nvPr>
            <p:ph type="body" sz="quarter" idx="16"/>
          </p:nvPr>
        </p:nvSpPr>
        <p:spPr>
          <a:xfrm>
            <a:off x="3205163" y="1676400"/>
            <a:ext cx="2743200" cy="3967479"/>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36" name="Text Placeholder 2"/>
          <p:cNvSpPr>
            <a:spLocks noGrp="1"/>
          </p:cNvSpPr>
          <p:nvPr>
            <p:ph type="body" idx="17"/>
          </p:nvPr>
        </p:nvSpPr>
        <p:spPr>
          <a:xfrm>
            <a:off x="3205164" y="357188"/>
            <a:ext cx="2742440" cy="1319212"/>
          </a:xfrm>
        </p:spPr>
        <p:txBody>
          <a:bodyPr anchor="b"/>
          <a:lstStyle>
            <a:lvl1pPr marL="0" indent="0">
              <a:buNone/>
              <a:defRPr sz="2400" b="1" i="0">
                <a:latin typeface="Georgia" charset="0"/>
                <a:ea typeface="Georgia" charset="0"/>
                <a:cs typeface="Georgia"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37" name="Text Placeholder 27"/>
          <p:cNvSpPr>
            <a:spLocks noGrp="1"/>
          </p:cNvSpPr>
          <p:nvPr>
            <p:ph type="body" sz="quarter" idx="18"/>
          </p:nvPr>
        </p:nvSpPr>
        <p:spPr>
          <a:xfrm>
            <a:off x="6068600" y="1676400"/>
            <a:ext cx="2743200" cy="3967479"/>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38" name="Text Placeholder 2"/>
          <p:cNvSpPr>
            <a:spLocks noGrp="1"/>
          </p:cNvSpPr>
          <p:nvPr>
            <p:ph type="body" idx="19"/>
          </p:nvPr>
        </p:nvSpPr>
        <p:spPr>
          <a:xfrm>
            <a:off x="6068601" y="357188"/>
            <a:ext cx="2742440" cy="1319212"/>
          </a:xfrm>
        </p:spPr>
        <p:txBody>
          <a:bodyPr anchor="b"/>
          <a:lstStyle>
            <a:lvl1pPr marL="0" indent="0">
              <a:buNone/>
              <a:defRPr sz="2400" b="1" i="0">
                <a:latin typeface="Georgia" charset="0"/>
                <a:ea typeface="Georgia" charset="0"/>
                <a:cs typeface="Georgia"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39" name="Rectangle 38"/>
          <p:cNvSpPr/>
          <p:nvPr userDrawn="1"/>
        </p:nvSpPr>
        <p:spPr>
          <a:xfrm>
            <a:off x="0" y="5773782"/>
            <a:ext cx="9144000" cy="65315"/>
          </a:xfrm>
          <a:prstGeom prst="rect">
            <a:avLst/>
          </a:prstGeom>
          <a:solidFill>
            <a:schemeClr val="tx1"/>
          </a:solidFill>
          <a:ln>
            <a:solidFill>
              <a:schemeClr val="bg1">
                <a:lumMod val="75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8802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5">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smtClean="0"/>
              <a:t>Footer</a:t>
            </a:r>
            <a:endParaRPr lang="en-US" dirty="0"/>
          </a:p>
        </p:txBody>
      </p:sp>
      <p:sp>
        <p:nvSpPr>
          <p:cNvPr id="6" name="Slide Number Placeholder 5"/>
          <p:cNvSpPr>
            <a:spLocks noGrp="1"/>
          </p:cNvSpPr>
          <p:nvPr>
            <p:ph type="sldNum" sz="quarter" idx="12"/>
          </p:nvPr>
        </p:nvSpPr>
        <p:spPr/>
        <p:txBody>
          <a:bodyPr/>
          <a:lstStyle/>
          <a:p>
            <a:fld id="{FAF70308-3C25-0642-A9BC-F207A96E13BC}" type="slidenum">
              <a:rPr lang="en-US" smtClean="0"/>
              <a:t>‹#›</a:t>
            </a:fld>
            <a:endParaRPr lang="en-US" dirty="0"/>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6665" t="32071" r="7134" b="32218"/>
          <a:stretch/>
        </p:blipFill>
        <p:spPr>
          <a:xfrm>
            <a:off x="266700" y="5969000"/>
            <a:ext cx="1778000" cy="736600"/>
          </a:xfrm>
          <a:prstGeom prst="rect">
            <a:avLst/>
          </a:prstGeom>
        </p:spPr>
      </p:pic>
      <p:sp>
        <p:nvSpPr>
          <p:cNvPr id="31" name="Text Placeholder 27"/>
          <p:cNvSpPr>
            <a:spLocks noGrp="1"/>
          </p:cNvSpPr>
          <p:nvPr>
            <p:ph type="body" sz="quarter" idx="13"/>
          </p:nvPr>
        </p:nvSpPr>
        <p:spPr>
          <a:xfrm>
            <a:off x="334963" y="2420554"/>
            <a:ext cx="2743200" cy="3223326"/>
          </a:xfrm>
          <a:solidFill>
            <a:schemeClr val="bg1"/>
          </a:solidFill>
        </p:spPr>
        <p:txBody>
          <a:bodyPr anchor="ctr" anchorCtr="0">
            <a:normAutofit/>
          </a:bodyPr>
          <a:lstStyle>
            <a:lvl1pPr marL="0" indent="0" algn="ctr">
              <a:buNone/>
              <a:defRPr sz="2000" b="1" i="0">
                <a:latin typeface="Georgia" charset="0"/>
                <a:ea typeface="Georgia" charset="0"/>
                <a:cs typeface="Georgia"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8" name="Picture Placeholder 7"/>
          <p:cNvSpPr>
            <a:spLocks noGrp="1"/>
          </p:cNvSpPr>
          <p:nvPr>
            <p:ph type="pic" sz="quarter" idx="16"/>
          </p:nvPr>
        </p:nvSpPr>
        <p:spPr>
          <a:xfrm>
            <a:off x="334963" y="304800"/>
            <a:ext cx="2743200" cy="1985763"/>
          </a:xfrm>
        </p:spPr>
        <p:txBody>
          <a:bodyPr anchor="ctr">
            <a:normAutofit/>
          </a:bodyPr>
          <a:lstStyle>
            <a:lvl1pPr marL="0" indent="0" algn="ctr">
              <a:buNone/>
              <a:defRPr sz="2000" i="1"/>
            </a:lvl1pPr>
          </a:lstStyle>
          <a:p>
            <a:endParaRPr lang="en-US" dirty="0"/>
          </a:p>
        </p:txBody>
      </p:sp>
      <p:sp>
        <p:nvSpPr>
          <p:cNvPr id="16" name="Text Placeholder 27"/>
          <p:cNvSpPr>
            <a:spLocks noGrp="1"/>
          </p:cNvSpPr>
          <p:nvPr>
            <p:ph type="body" sz="quarter" idx="19"/>
          </p:nvPr>
        </p:nvSpPr>
        <p:spPr>
          <a:xfrm>
            <a:off x="3201022" y="304800"/>
            <a:ext cx="2743200" cy="3289300"/>
          </a:xfrm>
          <a:solidFill>
            <a:schemeClr val="bg1"/>
          </a:solidFill>
        </p:spPr>
        <p:txBody>
          <a:bodyPr anchor="ctr" anchorCtr="0">
            <a:normAutofit/>
          </a:bodyPr>
          <a:lstStyle>
            <a:lvl1pPr marL="0" indent="0" algn="ctr">
              <a:buNone/>
              <a:defRPr sz="2000" b="1" i="0">
                <a:latin typeface="Georgia" charset="0"/>
                <a:ea typeface="Georgia" charset="0"/>
                <a:cs typeface="Georgia"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17" name="Text Placeholder 27"/>
          <p:cNvSpPr>
            <a:spLocks noGrp="1"/>
          </p:cNvSpPr>
          <p:nvPr>
            <p:ph type="body" sz="quarter" idx="20"/>
          </p:nvPr>
        </p:nvSpPr>
        <p:spPr>
          <a:xfrm>
            <a:off x="6067841" y="2420466"/>
            <a:ext cx="2743200" cy="3223413"/>
          </a:xfrm>
          <a:solidFill>
            <a:schemeClr val="bg1"/>
          </a:solidFill>
        </p:spPr>
        <p:txBody>
          <a:bodyPr anchor="ctr" anchorCtr="0">
            <a:normAutofit/>
          </a:bodyPr>
          <a:lstStyle>
            <a:lvl1pPr marL="0" indent="0" algn="ctr">
              <a:buNone/>
              <a:defRPr sz="2000" b="1" i="0">
                <a:latin typeface="Georgia" charset="0"/>
                <a:ea typeface="Georgia" charset="0"/>
                <a:cs typeface="Georgia"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18" name="Picture Placeholder 7"/>
          <p:cNvSpPr>
            <a:spLocks noGrp="1"/>
          </p:cNvSpPr>
          <p:nvPr>
            <p:ph type="pic" sz="quarter" idx="21"/>
          </p:nvPr>
        </p:nvSpPr>
        <p:spPr>
          <a:xfrm>
            <a:off x="6067081" y="304800"/>
            <a:ext cx="2743200" cy="1985763"/>
          </a:xfrm>
        </p:spPr>
        <p:txBody>
          <a:bodyPr anchor="ctr">
            <a:normAutofit/>
          </a:bodyPr>
          <a:lstStyle>
            <a:lvl1pPr marL="0" indent="0" algn="ctr">
              <a:buNone/>
              <a:defRPr sz="2000" i="1"/>
            </a:lvl1pPr>
          </a:lstStyle>
          <a:p>
            <a:endParaRPr lang="en-US" dirty="0"/>
          </a:p>
        </p:txBody>
      </p:sp>
      <p:sp>
        <p:nvSpPr>
          <p:cNvPr id="19" name="Picture Placeholder 7"/>
          <p:cNvSpPr>
            <a:spLocks noGrp="1"/>
          </p:cNvSpPr>
          <p:nvPr>
            <p:ph type="pic" sz="quarter" idx="22"/>
          </p:nvPr>
        </p:nvSpPr>
        <p:spPr>
          <a:xfrm>
            <a:off x="3201022" y="3724002"/>
            <a:ext cx="2743200" cy="1919877"/>
          </a:xfrm>
        </p:spPr>
        <p:txBody>
          <a:bodyPr anchor="ctr">
            <a:normAutofit/>
          </a:bodyPr>
          <a:lstStyle>
            <a:lvl1pPr marL="0" indent="0" algn="ctr">
              <a:buNone/>
              <a:defRPr sz="2000" i="1"/>
            </a:lvl1pPr>
          </a:lstStyle>
          <a:p>
            <a:endParaRPr lang="en-US" dirty="0"/>
          </a:p>
        </p:txBody>
      </p:sp>
      <p:sp>
        <p:nvSpPr>
          <p:cNvPr id="20" name="Rectangle 19"/>
          <p:cNvSpPr/>
          <p:nvPr userDrawn="1"/>
        </p:nvSpPr>
        <p:spPr>
          <a:xfrm>
            <a:off x="0" y="5773782"/>
            <a:ext cx="9144000" cy="65315"/>
          </a:xfrm>
          <a:prstGeom prst="rect">
            <a:avLst/>
          </a:prstGeom>
          <a:solidFill>
            <a:schemeClr val="tx1"/>
          </a:solidFill>
          <a:ln>
            <a:solidFill>
              <a:schemeClr val="bg1">
                <a:lumMod val="75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40056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_6">
    <p:spTree>
      <p:nvGrpSpPr>
        <p:cNvPr id="1" name=""/>
        <p:cNvGrpSpPr/>
        <p:nvPr/>
      </p:nvGrpSpPr>
      <p:grpSpPr>
        <a:xfrm>
          <a:off x="0" y="0"/>
          <a:ext cx="0" cy="0"/>
          <a:chOff x="0" y="0"/>
          <a:chExt cx="0" cy="0"/>
        </a:xfrm>
      </p:grpSpPr>
      <p:sp>
        <p:nvSpPr>
          <p:cNvPr id="2" name="Rectangle 1"/>
          <p:cNvSpPr/>
          <p:nvPr userDrawn="1"/>
        </p:nvSpPr>
        <p:spPr>
          <a:xfrm>
            <a:off x="334963" y="357188"/>
            <a:ext cx="2742441" cy="5312091"/>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3205163" y="357188"/>
            <a:ext cx="2742441" cy="53120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6068600" y="357188"/>
            <a:ext cx="2742441" cy="531209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r>
              <a:rPr lang="en-US" dirty="0" smtClean="0"/>
              <a:t>Footer</a:t>
            </a:r>
            <a:endParaRPr lang="en-US" dirty="0"/>
          </a:p>
        </p:txBody>
      </p:sp>
      <p:sp>
        <p:nvSpPr>
          <p:cNvPr id="6" name="Slide Number Placeholder 5"/>
          <p:cNvSpPr>
            <a:spLocks noGrp="1"/>
          </p:cNvSpPr>
          <p:nvPr>
            <p:ph type="sldNum" sz="quarter" idx="12"/>
          </p:nvPr>
        </p:nvSpPr>
        <p:spPr/>
        <p:txBody>
          <a:bodyPr/>
          <a:lstStyle/>
          <a:p>
            <a:fld id="{FAF70308-3C25-0642-A9BC-F207A96E13BC}" type="slidenum">
              <a:rPr lang="en-US" smtClean="0"/>
              <a:t>‹#›</a:t>
            </a:fld>
            <a:endParaRPr lang="en-US" dirty="0"/>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6665" t="32071" r="7134" b="32218"/>
          <a:stretch/>
        </p:blipFill>
        <p:spPr>
          <a:xfrm>
            <a:off x="266700" y="5969000"/>
            <a:ext cx="1778000" cy="736600"/>
          </a:xfrm>
          <a:prstGeom prst="rect">
            <a:avLst/>
          </a:prstGeom>
        </p:spPr>
      </p:pic>
      <p:sp>
        <p:nvSpPr>
          <p:cNvPr id="31" name="Text Placeholder 27"/>
          <p:cNvSpPr>
            <a:spLocks noGrp="1"/>
          </p:cNvSpPr>
          <p:nvPr>
            <p:ph type="body" sz="quarter" idx="13"/>
          </p:nvPr>
        </p:nvSpPr>
        <p:spPr>
          <a:xfrm>
            <a:off x="334963" y="1676400"/>
            <a:ext cx="2743200" cy="3992879"/>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34" name="Text Placeholder 2"/>
          <p:cNvSpPr>
            <a:spLocks noGrp="1"/>
          </p:cNvSpPr>
          <p:nvPr>
            <p:ph type="body" idx="1"/>
          </p:nvPr>
        </p:nvSpPr>
        <p:spPr>
          <a:xfrm>
            <a:off x="334964" y="357188"/>
            <a:ext cx="2742440" cy="1319212"/>
          </a:xfrm>
        </p:spPr>
        <p:txBody>
          <a:bodyPr anchor="b"/>
          <a:lstStyle>
            <a:lvl1pPr marL="0" indent="0">
              <a:buNone/>
              <a:defRPr sz="2400" b="1" i="0">
                <a:latin typeface="Georgia" charset="0"/>
                <a:ea typeface="Georgia" charset="0"/>
                <a:cs typeface="Georgia"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35" name="Text Placeholder 27"/>
          <p:cNvSpPr>
            <a:spLocks noGrp="1"/>
          </p:cNvSpPr>
          <p:nvPr>
            <p:ph type="body" sz="quarter" idx="16"/>
          </p:nvPr>
        </p:nvSpPr>
        <p:spPr>
          <a:xfrm>
            <a:off x="3205163" y="1676400"/>
            <a:ext cx="2743200" cy="3992879"/>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36" name="Text Placeholder 2"/>
          <p:cNvSpPr>
            <a:spLocks noGrp="1"/>
          </p:cNvSpPr>
          <p:nvPr>
            <p:ph type="body" idx="17"/>
          </p:nvPr>
        </p:nvSpPr>
        <p:spPr>
          <a:xfrm>
            <a:off x="3205164" y="357188"/>
            <a:ext cx="2742440" cy="1319212"/>
          </a:xfrm>
        </p:spPr>
        <p:txBody>
          <a:bodyPr anchor="b"/>
          <a:lstStyle>
            <a:lvl1pPr marL="0" indent="0">
              <a:buNone/>
              <a:defRPr sz="2400" b="1" i="0">
                <a:latin typeface="Georgia" charset="0"/>
                <a:ea typeface="Georgia" charset="0"/>
                <a:cs typeface="Georgia"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37" name="Text Placeholder 27"/>
          <p:cNvSpPr>
            <a:spLocks noGrp="1"/>
          </p:cNvSpPr>
          <p:nvPr>
            <p:ph type="body" sz="quarter" idx="18"/>
          </p:nvPr>
        </p:nvSpPr>
        <p:spPr>
          <a:xfrm>
            <a:off x="6068600" y="1676400"/>
            <a:ext cx="2743200" cy="3992879"/>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38" name="Text Placeholder 2"/>
          <p:cNvSpPr>
            <a:spLocks noGrp="1"/>
          </p:cNvSpPr>
          <p:nvPr>
            <p:ph type="body" idx="19"/>
          </p:nvPr>
        </p:nvSpPr>
        <p:spPr>
          <a:xfrm>
            <a:off x="6068601" y="357188"/>
            <a:ext cx="2742440" cy="1319212"/>
          </a:xfrm>
        </p:spPr>
        <p:txBody>
          <a:bodyPr anchor="b"/>
          <a:lstStyle>
            <a:lvl1pPr marL="0" indent="0">
              <a:buNone/>
              <a:defRPr sz="2400" b="1" i="0">
                <a:latin typeface="Georgia" charset="0"/>
                <a:ea typeface="Georgia" charset="0"/>
                <a:cs typeface="Georgia"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4" name="Rectangle 13"/>
          <p:cNvSpPr/>
          <p:nvPr userDrawn="1"/>
        </p:nvSpPr>
        <p:spPr>
          <a:xfrm>
            <a:off x="0" y="5773782"/>
            <a:ext cx="9144000" cy="65315"/>
          </a:xfrm>
          <a:prstGeom prst="rect">
            <a:avLst/>
          </a:prstGeom>
          <a:solidFill>
            <a:schemeClr val="tx1"/>
          </a:solidFill>
          <a:ln>
            <a:solidFill>
              <a:schemeClr val="bg1">
                <a:lumMod val="75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00743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_7">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smtClean="0"/>
              <a:t>Footer</a:t>
            </a:r>
            <a:endParaRPr lang="en-US" dirty="0"/>
          </a:p>
        </p:txBody>
      </p:sp>
      <p:sp>
        <p:nvSpPr>
          <p:cNvPr id="6" name="Slide Number Placeholder 5"/>
          <p:cNvSpPr>
            <a:spLocks noGrp="1"/>
          </p:cNvSpPr>
          <p:nvPr>
            <p:ph type="sldNum" sz="quarter" idx="12"/>
          </p:nvPr>
        </p:nvSpPr>
        <p:spPr/>
        <p:txBody>
          <a:bodyPr/>
          <a:lstStyle/>
          <a:p>
            <a:fld id="{FAF70308-3C25-0642-A9BC-F207A96E13BC}" type="slidenum">
              <a:rPr lang="en-US" smtClean="0"/>
              <a:t>‹#›</a:t>
            </a:fld>
            <a:endParaRPr lang="en-US" dirty="0"/>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6665" t="32071" r="7134" b="32218"/>
          <a:stretch/>
        </p:blipFill>
        <p:spPr>
          <a:xfrm>
            <a:off x="266700" y="5969000"/>
            <a:ext cx="1778000" cy="736600"/>
          </a:xfrm>
          <a:prstGeom prst="rect">
            <a:avLst/>
          </a:prstGeom>
        </p:spPr>
      </p:pic>
      <p:sp>
        <p:nvSpPr>
          <p:cNvPr id="12" name="Picture Placeholder 4"/>
          <p:cNvSpPr>
            <a:spLocks noGrp="1"/>
          </p:cNvSpPr>
          <p:nvPr>
            <p:ph type="pic" sz="quarter" idx="20"/>
          </p:nvPr>
        </p:nvSpPr>
        <p:spPr>
          <a:xfrm>
            <a:off x="318051" y="1426031"/>
            <a:ext cx="8492989" cy="3764639"/>
          </a:xfrm>
        </p:spPr>
        <p:txBody>
          <a:bodyPr anchor="ctr" anchorCtr="1">
            <a:normAutofit/>
          </a:bodyPr>
          <a:lstStyle>
            <a:lvl1pPr marL="0" indent="0" algn="ctr">
              <a:buNone/>
              <a:defRPr sz="1600" i="1">
                <a:solidFill>
                  <a:schemeClr val="bg1"/>
                </a:solidFill>
              </a:defRPr>
            </a:lvl1pPr>
          </a:lstStyle>
          <a:p>
            <a:endParaRPr lang="en-US" dirty="0"/>
          </a:p>
        </p:txBody>
      </p:sp>
      <p:sp>
        <p:nvSpPr>
          <p:cNvPr id="18" name="Title 1"/>
          <p:cNvSpPr>
            <a:spLocks noGrp="1"/>
          </p:cNvSpPr>
          <p:nvPr>
            <p:ph type="title"/>
          </p:nvPr>
        </p:nvSpPr>
        <p:spPr>
          <a:xfrm>
            <a:off x="318052" y="365127"/>
            <a:ext cx="8507896" cy="930274"/>
          </a:xfrm>
        </p:spPr>
        <p:txBody>
          <a:bodyPr/>
          <a:lstStyle/>
          <a:p>
            <a:r>
              <a:rPr lang="en-US" smtClean="0"/>
              <a:t>Click to edit Master title style</a:t>
            </a:r>
            <a:endParaRPr lang="en-US" dirty="0"/>
          </a:p>
        </p:txBody>
      </p:sp>
      <p:sp>
        <p:nvSpPr>
          <p:cNvPr id="19" name="Text Placeholder 8"/>
          <p:cNvSpPr>
            <a:spLocks noGrp="1"/>
          </p:cNvSpPr>
          <p:nvPr>
            <p:ph type="body" sz="quarter" idx="13"/>
          </p:nvPr>
        </p:nvSpPr>
        <p:spPr>
          <a:xfrm>
            <a:off x="318051" y="5321300"/>
            <a:ext cx="8507897" cy="321852"/>
          </a:xfrm>
          <a:noFill/>
        </p:spPr>
        <p:txBody>
          <a:bodyPr lIns="365760" tIns="365760" rIns="365760" bIns="365760" anchor="ctr" anchorCtr="0">
            <a:noAutofit/>
          </a:bodyPr>
          <a:lstStyle>
            <a:lvl1pPr marL="0" indent="0" algn="ctr">
              <a:buNone/>
              <a:defRPr sz="1600" b="0" i="1">
                <a:solidFill>
                  <a:schemeClr val="tx1"/>
                </a:solidFill>
                <a:latin typeface="Arial" charset="0"/>
                <a:ea typeface="Arial" charset="0"/>
                <a:cs typeface="Arial" charset="0"/>
              </a:defRPr>
            </a:lvl1pPr>
            <a:lvl2pPr marL="457200" indent="0" algn="l">
              <a:buNone/>
              <a:defRPr sz="1800">
                <a:solidFill>
                  <a:schemeClr val="bg1"/>
                </a:solidFill>
              </a:defRPr>
            </a:lvl2pPr>
            <a:lvl3pPr marL="914400" indent="0" algn="l">
              <a:buNone/>
              <a:defRPr sz="1800">
                <a:solidFill>
                  <a:schemeClr val="bg1"/>
                </a:solidFill>
              </a:defRPr>
            </a:lvl3pPr>
            <a:lvl4pPr marL="1371600" indent="0" algn="l">
              <a:buNone/>
              <a:defRPr sz="1800">
                <a:solidFill>
                  <a:schemeClr val="bg1"/>
                </a:solidFill>
              </a:defRPr>
            </a:lvl4pPr>
            <a:lvl5pPr marL="1828800" indent="0" algn="l">
              <a:buNone/>
              <a:defRPr sz="1800">
                <a:solidFill>
                  <a:schemeClr val="bg1"/>
                </a:solidFill>
              </a:defRPr>
            </a:lvl5pPr>
          </a:lstStyle>
          <a:p>
            <a:pPr lvl="0"/>
            <a:r>
              <a:rPr lang="en-US" dirty="0" smtClean="0"/>
              <a:t>Click to edit Master text styles</a:t>
            </a:r>
          </a:p>
        </p:txBody>
      </p:sp>
      <p:sp>
        <p:nvSpPr>
          <p:cNvPr id="21" name="Rectangle 20"/>
          <p:cNvSpPr/>
          <p:nvPr userDrawn="1"/>
        </p:nvSpPr>
        <p:spPr>
          <a:xfrm>
            <a:off x="0" y="5773782"/>
            <a:ext cx="9144000" cy="65315"/>
          </a:xfrm>
          <a:prstGeom prst="rect">
            <a:avLst/>
          </a:prstGeom>
          <a:solidFill>
            <a:schemeClr val="tx1"/>
          </a:solidFill>
          <a:ln>
            <a:solidFill>
              <a:schemeClr val="tx1">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28286421"/>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_collage">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smtClean="0"/>
              <a:t>Footer</a:t>
            </a:r>
            <a:endParaRPr lang="en-US" dirty="0"/>
          </a:p>
        </p:txBody>
      </p:sp>
      <p:sp>
        <p:nvSpPr>
          <p:cNvPr id="6" name="Slide Number Placeholder 5"/>
          <p:cNvSpPr>
            <a:spLocks noGrp="1"/>
          </p:cNvSpPr>
          <p:nvPr>
            <p:ph type="sldNum" sz="quarter" idx="12"/>
          </p:nvPr>
        </p:nvSpPr>
        <p:spPr/>
        <p:txBody>
          <a:bodyPr/>
          <a:lstStyle/>
          <a:p>
            <a:fld id="{FAF70308-3C25-0642-A9BC-F207A96E13BC}" type="slidenum">
              <a:rPr lang="en-US" smtClean="0"/>
              <a:t>‹#›</a:t>
            </a:fld>
            <a:endParaRPr lang="en-US" dirty="0"/>
          </a:p>
        </p:txBody>
      </p:sp>
      <p:sp>
        <p:nvSpPr>
          <p:cNvPr id="15" name="Picture Placeholder 4"/>
          <p:cNvSpPr>
            <a:spLocks noGrp="1"/>
          </p:cNvSpPr>
          <p:nvPr>
            <p:ph type="pic" sz="quarter" idx="15"/>
          </p:nvPr>
        </p:nvSpPr>
        <p:spPr>
          <a:xfrm>
            <a:off x="334202" y="356615"/>
            <a:ext cx="2743200" cy="2411985"/>
          </a:xfrm>
        </p:spPr>
        <p:txBody>
          <a:bodyPr anchor="ctr" anchorCtr="1">
            <a:normAutofit/>
          </a:bodyPr>
          <a:lstStyle>
            <a:lvl1pPr marL="0" indent="0" algn="ctr">
              <a:buNone/>
              <a:defRPr sz="1600" i="1">
                <a:solidFill>
                  <a:schemeClr val="tx1"/>
                </a:solidFill>
              </a:defRPr>
            </a:lvl1pPr>
          </a:lstStyle>
          <a:p>
            <a:endParaRPr lang="en-US" dirty="0"/>
          </a:p>
        </p:txBody>
      </p:sp>
      <p:sp>
        <p:nvSpPr>
          <p:cNvPr id="16" name="Picture Placeholder 4"/>
          <p:cNvSpPr>
            <a:spLocks noGrp="1"/>
          </p:cNvSpPr>
          <p:nvPr>
            <p:ph type="pic" sz="quarter" idx="16"/>
          </p:nvPr>
        </p:nvSpPr>
        <p:spPr>
          <a:xfrm>
            <a:off x="334202" y="2768600"/>
            <a:ext cx="2743200" cy="3175000"/>
          </a:xfrm>
        </p:spPr>
        <p:txBody>
          <a:bodyPr anchor="ctr" anchorCtr="1">
            <a:normAutofit/>
          </a:bodyPr>
          <a:lstStyle>
            <a:lvl1pPr marL="0" indent="0" algn="ctr">
              <a:buNone/>
              <a:defRPr sz="1600" i="1">
                <a:solidFill>
                  <a:schemeClr val="tx1"/>
                </a:solidFill>
              </a:defRPr>
            </a:lvl1pPr>
          </a:lstStyle>
          <a:p>
            <a:endParaRPr lang="en-US" dirty="0"/>
          </a:p>
        </p:txBody>
      </p:sp>
      <p:sp>
        <p:nvSpPr>
          <p:cNvPr id="17" name="Picture Placeholder 4"/>
          <p:cNvSpPr>
            <a:spLocks noGrp="1"/>
          </p:cNvSpPr>
          <p:nvPr>
            <p:ph type="pic" sz="quarter" idx="18"/>
          </p:nvPr>
        </p:nvSpPr>
        <p:spPr>
          <a:xfrm>
            <a:off x="6067841" y="356616"/>
            <a:ext cx="2743200" cy="2221484"/>
          </a:xfrm>
        </p:spPr>
        <p:txBody>
          <a:bodyPr anchor="ctr" anchorCtr="1">
            <a:normAutofit/>
          </a:bodyPr>
          <a:lstStyle>
            <a:lvl1pPr marL="0" indent="0" algn="ctr">
              <a:buNone/>
              <a:defRPr sz="1600" i="1">
                <a:solidFill>
                  <a:schemeClr val="tx1"/>
                </a:solidFill>
              </a:defRPr>
            </a:lvl1pPr>
          </a:lstStyle>
          <a:p>
            <a:endParaRPr lang="en-US" dirty="0"/>
          </a:p>
        </p:txBody>
      </p:sp>
      <p:sp>
        <p:nvSpPr>
          <p:cNvPr id="20" name="Picture Placeholder 4"/>
          <p:cNvSpPr>
            <a:spLocks noGrp="1"/>
          </p:cNvSpPr>
          <p:nvPr>
            <p:ph type="pic" sz="quarter" idx="19"/>
          </p:nvPr>
        </p:nvSpPr>
        <p:spPr>
          <a:xfrm>
            <a:off x="6067841" y="2578100"/>
            <a:ext cx="2743200" cy="3365500"/>
          </a:xfrm>
        </p:spPr>
        <p:txBody>
          <a:bodyPr anchor="ctr" anchorCtr="1">
            <a:normAutofit/>
          </a:bodyPr>
          <a:lstStyle>
            <a:lvl1pPr marL="0" indent="0" algn="ctr">
              <a:buNone/>
              <a:defRPr sz="1600" i="1">
                <a:solidFill>
                  <a:schemeClr val="tx1"/>
                </a:solidFill>
              </a:defRPr>
            </a:lvl1pPr>
          </a:lstStyle>
          <a:p>
            <a:endParaRPr lang="en-US" dirty="0"/>
          </a:p>
        </p:txBody>
      </p:sp>
      <p:sp>
        <p:nvSpPr>
          <p:cNvPr id="24" name="Picture Placeholder 4"/>
          <p:cNvSpPr>
            <a:spLocks noGrp="1"/>
          </p:cNvSpPr>
          <p:nvPr>
            <p:ph type="pic" sz="quarter" idx="20"/>
          </p:nvPr>
        </p:nvSpPr>
        <p:spPr>
          <a:xfrm>
            <a:off x="3201022" y="356615"/>
            <a:ext cx="2743200" cy="4343401"/>
          </a:xfrm>
        </p:spPr>
        <p:txBody>
          <a:bodyPr anchor="ctr" anchorCtr="1">
            <a:normAutofit/>
          </a:bodyPr>
          <a:lstStyle>
            <a:lvl1pPr marL="0" indent="0" algn="ctr">
              <a:buNone/>
              <a:defRPr sz="1600" i="1">
                <a:solidFill>
                  <a:schemeClr val="tx1"/>
                </a:solidFill>
              </a:defRPr>
            </a:lvl1pPr>
          </a:lstStyle>
          <a:p>
            <a:endParaRPr lang="en-US" dirty="0"/>
          </a:p>
        </p:txBody>
      </p:sp>
      <p:sp>
        <p:nvSpPr>
          <p:cNvPr id="13" name="Picture Placeholder 4"/>
          <p:cNvSpPr>
            <a:spLocks noGrp="1"/>
          </p:cNvSpPr>
          <p:nvPr>
            <p:ph type="pic" sz="quarter" idx="23"/>
          </p:nvPr>
        </p:nvSpPr>
        <p:spPr>
          <a:xfrm>
            <a:off x="3201022" y="4700016"/>
            <a:ext cx="2743200" cy="1243584"/>
          </a:xfrm>
        </p:spPr>
        <p:txBody>
          <a:bodyPr anchor="ctr" anchorCtr="1">
            <a:normAutofit/>
          </a:bodyPr>
          <a:lstStyle>
            <a:lvl1pPr marL="0" indent="0" algn="ctr">
              <a:buNone/>
              <a:defRPr sz="1600" i="1">
                <a:solidFill>
                  <a:schemeClr val="tx1"/>
                </a:solidFill>
              </a:defRPr>
            </a:lvl1pPr>
          </a:lstStyle>
          <a:p>
            <a:endParaRPr lang="en-US" dirty="0"/>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6665" t="32071" r="7134" b="32218"/>
          <a:stretch/>
        </p:blipFill>
        <p:spPr>
          <a:xfrm>
            <a:off x="266700" y="5969000"/>
            <a:ext cx="1778000" cy="736600"/>
          </a:xfrm>
          <a:prstGeom prst="rect">
            <a:avLst/>
          </a:prstGeom>
        </p:spPr>
      </p:pic>
    </p:spTree>
    <p:extLst>
      <p:ext uri="{BB962C8B-B14F-4D97-AF65-F5344CB8AC3E}">
        <p14:creationId xmlns:p14="http://schemas.microsoft.com/office/powerpoint/2010/main" val="1172524342"/>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Content_Open">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4169465" y="6260930"/>
            <a:ext cx="3483666" cy="365125"/>
          </a:xfrm>
        </p:spPr>
        <p:txBody>
          <a:bodyPr/>
          <a:lstStyle/>
          <a:p>
            <a:r>
              <a:rPr lang="en-US" dirty="0" smtClean="0"/>
              <a:t>Footer</a:t>
            </a:r>
            <a:endParaRPr lang="en-US" dirty="0"/>
          </a:p>
        </p:txBody>
      </p:sp>
      <p:sp>
        <p:nvSpPr>
          <p:cNvPr id="6" name="Slide Number Placeholder 5"/>
          <p:cNvSpPr>
            <a:spLocks noGrp="1"/>
          </p:cNvSpPr>
          <p:nvPr>
            <p:ph type="sldNum" sz="quarter" idx="12"/>
          </p:nvPr>
        </p:nvSpPr>
        <p:spPr>
          <a:xfrm>
            <a:off x="8366265" y="6260930"/>
            <a:ext cx="444776" cy="365125"/>
          </a:xfrm>
        </p:spPr>
        <p:txBody>
          <a:bodyPr/>
          <a:lstStyle/>
          <a:p>
            <a:fld id="{FAF70308-3C25-0642-A9BC-F207A96E13BC}" type="slidenum">
              <a:rPr lang="en-US" smtClean="0"/>
              <a:t>‹#›</a:t>
            </a:fld>
            <a:endParaRPr lang="en-US" dirty="0"/>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6665" t="32071" r="7134" b="32218"/>
          <a:stretch/>
        </p:blipFill>
        <p:spPr>
          <a:xfrm>
            <a:off x="266700" y="5969000"/>
            <a:ext cx="1778000" cy="736600"/>
          </a:xfrm>
          <a:prstGeom prst="rect">
            <a:avLst/>
          </a:prstGeom>
        </p:spPr>
      </p:pic>
      <p:sp>
        <p:nvSpPr>
          <p:cNvPr id="8" name="Rectangle 7"/>
          <p:cNvSpPr/>
          <p:nvPr userDrawn="1"/>
        </p:nvSpPr>
        <p:spPr>
          <a:xfrm>
            <a:off x="0" y="5773782"/>
            <a:ext cx="9144000" cy="65315"/>
          </a:xfrm>
          <a:prstGeom prst="rect">
            <a:avLst/>
          </a:prstGeom>
          <a:solidFill>
            <a:schemeClr val="tx1"/>
          </a:solidFill>
          <a:ln>
            <a:solidFill>
              <a:schemeClr val="bg1">
                <a:lumMod val="75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51689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ed Content_1">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smtClean="0"/>
              <a:t>Footer</a:t>
            </a:r>
            <a:endParaRPr lang="en-US" dirty="0"/>
          </a:p>
        </p:txBody>
      </p:sp>
      <p:sp>
        <p:nvSpPr>
          <p:cNvPr id="6" name="Slide Number Placeholder 5"/>
          <p:cNvSpPr>
            <a:spLocks noGrp="1"/>
          </p:cNvSpPr>
          <p:nvPr>
            <p:ph type="sldNum" sz="quarter" idx="12"/>
          </p:nvPr>
        </p:nvSpPr>
        <p:spPr/>
        <p:txBody>
          <a:bodyPr/>
          <a:lstStyle/>
          <a:p>
            <a:fld id="{FAF70308-3C25-0642-A9BC-F207A96E13BC}" type="slidenum">
              <a:rPr lang="en-US" smtClean="0"/>
              <a:t>‹#›</a:t>
            </a:fld>
            <a:endParaRPr lang="en-US" dirty="0"/>
          </a:p>
        </p:txBody>
      </p:sp>
      <p:sp>
        <p:nvSpPr>
          <p:cNvPr id="9" name="Text Placeholder 8"/>
          <p:cNvSpPr>
            <a:spLocks noGrp="1"/>
          </p:cNvSpPr>
          <p:nvPr>
            <p:ph type="body" sz="quarter" idx="13"/>
          </p:nvPr>
        </p:nvSpPr>
        <p:spPr>
          <a:xfrm>
            <a:off x="0" y="0"/>
            <a:ext cx="3149600" cy="6858000"/>
          </a:xfrm>
          <a:gradFill>
            <a:gsLst>
              <a:gs pos="0">
                <a:schemeClr val="accent1"/>
              </a:gs>
              <a:gs pos="50000">
                <a:schemeClr val="accent1">
                  <a:lumMod val="75000"/>
                </a:schemeClr>
              </a:gs>
              <a:gs pos="100000">
                <a:schemeClr val="accent1">
                  <a:lumMod val="50000"/>
                </a:schemeClr>
              </a:gs>
            </a:gsLst>
            <a:lin ang="5400000" scaled="0"/>
          </a:gradFill>
        </p:spPr>
        <p:txBody>
          <a:bodyPr lIns="365760" tIns="365760" rIns="365760" bIns="365760" anchor="ctr" anchorCtr="0">
            <a:normAutofit/>
          </a:bodyPr>
          <a:lstStyle>
            <a:lvl1pPr marL="0" indent="0" algn="l">
              <a:buNone/>
              <a:defRPr sz="1800" b="0" i="1">
                <a:solidFill>
                  <a:schemeClr val="bg1"/>
                </a:solidFill>
                <a:latin typeface="Arial" charset="0"/>
                <a:ea typeface="Arial" charset="0"/>
                <a:cs typeface="Arial" charset="0"/>
              </a:defRPr>
            </a:lvl1pPr>
            <a:lvl2pPr marL="457200" indent="0" algn="l">
              <a:buNone/>
              <a:defRPr sz="1800">
                <a:solidFill>
                  <a:schemeClr val="bg1"/>
                </a:solidFill>
              </a:defRPr>
            </a:lvl2pPr>
            <a:lvl3pPr marL="914400" indent="0" algn="l">
              <a:buNone/>
              <a:defRPr sz="1800">
                <a:solidFill>
                  <a:schemeClr val="bg1"/>
                </a:solidFill>
              </a:defRPr>
            </a:lvl3pPr>
            <a:lvl4pPr marL="1371600" indent="0" algn="l">
              <a:buNone/>
              <a:defRPr sz="1800">
                <a:solidFill>
                  <a:schemeClr val="bg1"/>
                </a:solidFill>
              </a:defRPr>
            </a:lvl4pPr>
            <a:lvl5pPr marL="1828800" indent="0" algn="l">
              <a:buNone/>
              <a:defRPr sz="1800">
                <a:solidFill>
                  <a:schemeClr val="bg1"/>
                </a:solidFill>
              </a:defRPr>
            </a:lvl5pPr>
          </a:lstStyle>
          <a:p>
            <a:pPr lvl="0"/>
            <a:r>
              <a:rPr lang="en-US" dirty="0" smtClean="0"/>
              <a:t>Click to edit Master text styles</a:t>
            </a:r>
          </a:p>
        </p:txBody>
      </p:sp>
      <p:sp>
        <p:nvSpPr>
          <p:cNvPr id="11" name="Content Placeholder 10"/>
          <p:cNvSpPr>
            <a:spLocks noGrp="1"/>
          </p:cNvSpPr>
          <p:nvPr>
            <p:ph sz="quarter" idx="14"/>
          </p:nvPr>
        </p:nvSpPr>
        <p:spPr>
          <a:xfrm>
            <a:off x="3517900" y="355600"/>
            <a:ext cx="5292725" cy="558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8363" t="33788" r="8007" b="33294"/>
          <a:stretch/>
        </p:blipFill>
        <p:spPr>
          <a:xfrm>
            <a:off x="302508" y="6001318"/>
            <a:ext cx="1732548" cy="681959"/>
          </a:xfrm>
          <a:prstGeom prst="rect">
            <a:avLst/>
          </a:prstGeom>
        </p:spPr>
      </p:pic>
    </p:spTree>
    <p:extLst>
      <p:ext uri="{BB962C8B-B14F-4D97-AF65-F5344CB8AC3E}">
        <p14:creationId xmlns:p14="http://schemas.microsoft.com/office/powerpoint/2010/main" val="9659346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d Content_2">
    <p:spTree>
      <p:nvGrpSpPr>
        <p:cNvPr id="1" name=""/>
        <p:cNvGrpSpPr/>
        <p:nvPr/>
      </p:nvGrpSpPr>
      <p:grpSpPr>
        <a:xfrm>
          <a:off x="0" y="0"/>
          <a:ext cx="0" cy="0"/>
          <a:chOff x="0" y="0"/>
          <a:chExt cx="0" cy="0"/>
        </a:xfrm>
      </p:grpSpPr>
      <p:sp>
        <p:nvSpPr>
          <p:cNvPr id="10" name="Rectangle 9"/>
          <p:cNvSpPr/>
          <p:nvPr userDrawn="1"/>
        </p:nvSpPr>
        <p:spPr>
          <a:xfrm>
            <a:off x="0" y="0"/>
            <a:ext cx="3149600" cy="6858000"/>
          </a:xfrm>
          <a:prstGeom prst="rect">
            <a:avLst/>
          </a:prstGeom>
          <a:gradFill>
            <a:gsLst>
              <a:gs pos="0">
                <a:schemeClr val="accent1"/>
              </a:gs>
              <a:gs pos="50000">
                <a:schemeClr val="accent1">
                  <a:lumMod val="75000"/>
                </a:schemeClr>
              </a:gs>
              <a:gs pos="100000">
                <a:schemeClr val="accent1">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r>
              <a:rPr lang="en-US" dirty="0" smtClean="0"/>
              <a:t>Footer</a:t>
            </a:r>
            <a:endParaRPr lang="en-US" dirty="0"/>
          </a:p>
        </p:txBody>
      </p:sp>
      <p:sp>
        <p:nvSpPr>
          <p:cNvPr id="6" name="Slide Number Placeholder 5"/>
          <p:cNvSpPr>
            <a:spLocks noGrp="1"/>
          </p:cNvSpPr>
          <p:nvPr>
            <p:ph type="sldNum" sz="quarter" idx="12"/>
          </p:nvPr>
        </p:nvSpPr>
        <p:spPr/>
        <p:txBody>
          <a:bodyPr/>
          <a:lstStyle/>
          <a:p>
            <a:fld id="{FAF70308-3C25-0642-A9BC-F207A96E13BC}" type="slidenum">
              <a:rPr lang="en-US" smtClean="0"/>
              <a:t>‹#›</a:t>
            </a:fld>
            <a:endParaRPr lang="en-US" dirty="0"/>
          </a:p>
        </p:txBody>
      </p:sp>
      <p:sp>
        <p:nvSpPr>
          <p:cNvPr id="7" name="Title 1"/>
          <p:cNvSpPr>
            <a:spLocks noGrp="1"/>
          </p:cNvSpPr>
          <p:nvPr>
            <p:ph type="title"/>
          </p:nvPr>
        </p:nvSpPr>
        <p:spPr>
          <a:xfrm>
            <a:off x="330200" y="381000"/>
            <a:ext cx="2511822" cy="1752600"/>
          </a:xfrm>
        </p:spPr>
        <p:txBody>
          <a:bodyPr anchor="b"/>
          <a:lstStyle>
            <a:lvl1pPr>
              <a:defRPr sz="3200">
                <a:solidFill>
                  <a:schemeClr val="bg1"/>
                </a:solidFill>
              </a:defRPr>
            </a:lvl1pPr>
          </a:lstStyle>
          <a:p>
            <a:r>
              <a:rPr lang="en-US" dirty="0" smtClean="0"/>
              <a:t>Click to edit Master title style</a:t>
            </a:r>
            <a:endParaRPr lang="en-US" dirty="0"/>
          </a:p>
        </p:txBody>
      </p:sp>
      <p:sp>
        <p:nvSpPr>
          <p:cNvPr id="8" name="Text Placeholder 3"/>
          <p:cNvSpPr>
            <a:spLocks noGrp="1"/>
          </p:cNvSpPr>
          <p:nvPr>
            <p:ph type="body" sz="half" idx="2"/>
          </p:nvPr>
        </p:nvSpPr>
        <p:spPr>
          <a:xfrm>
            <a:off x="330200" y="2133600"/>
            <a:ext cx="2511822" cy="3810000"/>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14" name="Picture Placeholder 2"/>
          <p:cNvSpPr>
            <a:spLocks noGrp="1" noChangeAspect="1"/>
          </p:cNvSpPr>
          <p:nvPr>
            <p:ph type="pic" idx="1"/>
          </p:nvPr>
        </p:nvSpPr>
        <p:spPr>
          <a:xfrm>
            <a:off x="3517899" y="355601"/>
            <a:ext cx="5292726" cy="5588000"/>
          </a:xfrm>
        </p:spPr>
        <p:txBody>
          <a:bodyPr anchor="ctr" anchorCtr="1">
            <a:normAutofit/>
          </a:bodyPr>
          <a:lstStyle>
            <a:lvl1pPr marL="0" indent="0">
              <a:buNone/>
              <a:defRPr sz="18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8363" t="33788" r="8007" b="33294"/>
          <a:stretch/>
        </p:blipFill>
        <p:spPr>
          <a:xfrm>
            <a:off x="302508" y="6001318"/>
            <a:ext cx="1732548" cy="681959"/>
          </a:xfrm>
          <a:prstGeom prst="rect">
            <a:avLst/>
          </a:prstGeom>
        </p:spPr>
      </p:pic>
    </p:spTree>
    <p:extLst>
      <p:ext uri="{BB962C8B-B14F-4D97-AF65-F5344CB8AC3E}">
        <p14:creationId xmlns:p14="http://schemas.microsoft.com/office/powerpoint/2010/main" val="14301560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d Content_3">
    <p:spTree>
      <p:nvGrpSpPr>
        <p:cNvPr id="1" name=""/>
        <p:cNvGrpSpPr/>
        <p:nvPr/>
      </p:nvGrpSpPr>
      <p:grpSpPr>
        <a:xfrm>
          <a:off x="0" y="0"/>
          <a:ext cx="0" cy="0"/>
          <a:chOff x="0" y="0"/>
          <a:chExt cx="0" cy="0"/>
        </a:xfrm>
      </p:grpSpPr>
      <p:sp>
        <p:nvSpPr>
          <p:cNvPr id="8" name="Rectangle 7"/>
          <p:cNvSpPr/>
          <p:nvPr userDrawn="1"/>
        </p:nvSpPr>
        <p:spPr>
          <a:xfrm>
            <a:off x="0" y="0"/>
            <a:ext cx="3149600" cy="6858000"/>
          </a:xfrm>
          <a:prstGeom prst="rect">
            <a:avLst/>
          </a:prstGeom>
          <a:gradFill>
            <a:gsLst>
              <a:gs pos="0">
                <a:schemeClr val="accent1"/>
              </a:gs>
              <a:gs pos="50000">
                <a:schemeClr val="accent1">
                  <a:lumMod val="75000"/>
                </a:schemeClr>
              </a:gs>
              <a:gs pos="100000">
                <a:schemeClr val="accent1">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r>
              <a:rPr lang="en-US" dirty="0" smtClean="0"/>
              <a:t>Footer</a:t>
            </a:r>
            <a:endParaRPr lang="en-US" dirty="0"/>
          </a:p>
        </p:txBody>
      </p:sp>
      <p:sp>
        <p:nvSpPr>
          <p:cNvPr id="6" name="Slide Number Placeholder 5"/>
          <p:cNvSpPr>
            <a:spLocks noGrp="1"/>
          </p:cNvSpPr>
          <p:nvPr>
            <p:ph type="sldNum" sz="quarter" idx="12"/>
          </p:nvPr>
        </p:nvSpPr>
        <p:spPr/>
        <p:txBody>
          <a:bodyPr/>
          <a:lstStyle/>
          <a:p>
            <a:fld id="{FAF70308-3C25-0642-A9BC-F207A96E13BC}" type="slidenum">
              <a:rPr lang="en-US" smtClean="0"/>
              <a:t>‹#›</a:t>
            </a:fld>
            <a:endParaRPr lang="en-US" dirty="0"/>
          </a:p>
        </p:txBody>
      </p:sp>
      <p:sp>
        <p:nvSpPr>
          <p:cNvPr id="11" name="Content Placeholder 10"/>
          <p:cNvSpPr>
            <a:spLocks noGrp="1"/>
          </p:cNvSpPr>
          <p:nvPr>
            <p:ph sz="quarter" idx="14"/>
          </p:nvPr>
        </p:nvSpPr>
        <p:spPr>
          <a:xfrm>
            <a:off x="3517900" y="355600"/>
            <a:ext cx="5292725" cy="558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Picture Placeholder 4"/>
          <p:cNvSpPr>
            <a:spLocks noGrp="1"/>
          </p:cNvSpPr>
          <p:nvPr>
            <p:ph type="pic" sz="quarter" idx="15"/>
          </p:nvPr>
        </p:nvSpPr>
        <p:spPr>
          <a:xfrm>
            <a:off x="274638" y="342900"/>
            <a:ext cx="2595562" cy="1689100"/>
          </a:xfrm>
        </p:spPr>
        <p:txBody>
          <a:bodyPr anchor="ctr" anchorCtr="1">
            <a:normAutofit/>
          </a:bodyPr>
          <a:lstStyle>
            <a:lvl1pPr marL="0" indent="0" algn="ctr">
              <a:buNone/>
              <a:defRPr sz="1600" i="1">
                <a:solidFill>
                  <a:schemeClr val="bg1"/>
                </a:solidFill>
              </a:defRPr>
            </a:lvl1pPr>
          </a:lstStyle>
          <a:p>
            <a:endParaRPr lang="en-US" dirty="0"/>
          </a:p>
        </p:txBody>
      </p:sp>
      <p:sp>
        <p:nvSpPr>
          <p:cNvPr id="15" name="Picture Placeholder 4"/>
          <p:cNvSpPr>
            <a:spLocks noGrp="1"/>
          </p:cNvSpPr>
          <p:nvPr>
            <p:ph type="pic" sz="quarter" idx="16"/>
          </p:nvPr>
        </p:nvSpPr>
        <p:spPr>
          <a:xfrm>
            <a:off x="274638" y="4225474"/>
            <a:ext cx="2595562" cy="1689100"/>
          </a:xfrm>
        </p:spPr>
        <p:txBody>
          <a:bodyPr anchor="ctr" anchorCtr="1">
            <a:normAutofit/>
          </a:bodyPr>
          <a:lstStyle>
            <a:lvl1pPr marL="0" indent="0" algn="ctr">
              <a:buNone/>
              <a:defRPr sz="1600" i="1">
                <a:solidFill>
                  <a:schemeClr val="bg1"/>
                </a:solidFill>
              </a:defRPr>
            </a:lvl1pPr>
          </a:lstStyle>
          <a:p>
            <a:endParaRPr lang="en-US" dirty="0"/>
          </a:p>
        </p:txBody>
      </p:sp>
      <p:sp>
        <p:nvSpPr>
          <p:cNvPr id="16" name="Picture Placeholder 4"/>
          <p:cNvSpPr>
            <a:spLocks noGrp="1"/>
          </p:cNvSpPr>
          <p:nvPr>
            <p:ph type="pic" sz="quarter" idx="17"/>
          </p:nvPr>
        </p:nvSpPr>
        <p:spPr>
          <a:xfrm>
            <a:off x="274638" y="2284187"/>
            <a:ext cx="2595562" cy="1689100"/>
          </a:xfrm>
        </p:spPr>
        <p:txBody>
          <a:bodyPr anchor="ctr" anchorCtr="1">
            <a:normAutofit/>
          </a:bodyPr>
          <a:lstStyle>
            <a:lvl1pPr marL="0" indent="0" algn="ctr">
              <a:buNone/>
              <a:defRPr sz="1600" i="1">
                <a:solidFill>
                  <a:schemeClr val="bg1"/>
                </a:solidFill>
              </a:defRPr>
            </a:lvl1pPr>
          </a:lstStyle>
          <a:p>
            <a:endParaRPr lang="en-US" dirty="0"/>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8363" t="33788" r="8007" b="33294"/>
          <a:stretch/>
        </p:blipFill>
        <p:spPr>
          <a:xfrm>
            <a:off x="302508" y="6001318"/>
            <a:ext cx="1732548" cy="681959"/>
          </a:xfrm>
          <a:prstGeom prst="rect">
            <a:avLst/>
          </a:prstGeom>
        </p:spPr>
      </p:pic>
    </p:spTree>
    <p:extLst>
      <p:ext uri="{BB962C8B-B14F-4D97-AF65-F5344CB8AC3E}">
        <p14:creationId xmlns:p14="http://schemas.microsoft.com/office/powerpoint/2010/main" val="254013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_Blu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495007"/>
            <a:ext cx="7772400" cy="1679648"/>
          </a:xfrm>
        </p:spPr>
        <p:txBody>
          <a:bodyPr anchor="b">
            <a:normAutofit/>
          </a:bodyPr>
          <a:lstStyle>
            <a:lvl1pPr algn="ctr">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4266732"/>
            <a:ext cx="7772400" cy="530048"/>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9" name="Date Placeholder 3"/>
          <p:cNvSpPr>
            <a:spLocks noGrp="1"/>
          </p:cNvSpPr>
          <p:nvPr>
            <p:ph type="dt" sz="half" idx="2"/>
          </p:nvPr>
        </p:nvSpPr>
        <p:spPr>
          <a:xfrm>
            <a:off x="4169465" y="6260930"/>
            <a:ext cx="3483666" cy="365125"/>
          </a:xfrm>
          <a:prstGeom prst="rect">
            <a:avLst/>
          </a:prstGeom>
        </p:spPr>
        <p:txBody>
          <a:bodyPr vert="horz" lIns="91440" tIns="45720" rIns="91440" bIns="45720" rtlCol="0" anchor="ctr"/>
          <a:lstStyle>
            <a:lvl1pPr algn="r">
              <a:defRPr sz="1100">
                <a:solidFill>
                  <a:schemeClr val="tx1"/>
                </a:solidFill>
              </a:defRPr>
            </a:lvl1pPr>
          </a:lstStyle>
          <a:p>
            <a:r>
              <a:rPr lang="en-US" dirty="0" smtClean="0"/>
              <a:t>Footer</a:t>
            </a:r>
            <a:endParaRPr lang="en-US" dirty="0"/>
          </a:p>
        </p:txBody>
      </p:sp>
      <p:sp>
        <p:nvSpPr>
          <p:cNvPr id="10" name="Slide Number Placeholder 5"/>
          <p:cNvSpPr>
            <a:spLocks noGrp="1"/>
          </p:cNvSpPr>
          <p:nvPr>
            <p:ph type="sldNum" sz="quarter" idx="4"/>
          </p:nvPr>
        </p:nvSpPr>
        <p:spPr>
          <a:xfrm>
            <a:off x="8366265" y="6260930"/>
            <a:ext cx="444776" cy="365125"/>
          </a:xfrm>
          <a:prstGeom prst="rect">
            <a:avLst/>
          </a:prstGeom>
        </p:spPr>
        <p:txBody>
          <a:bodyPr vert="horz" lIns="91440" tIns="45720" rIns="91440" bIns="45720" rtlCol="0" anchor="ctr"/>
          <a:lstStyle>
            <a:lvl1pPr algn="r">
              <a:defRPr sz="1100">
                <a:solidFill>
                  <a:schemeClr val="tx1"/>
                </a:solidFill>
              </a:defRPr>
            </a:lvl1pPr>
          </a:lstStyle>
          <a:p>
            <a:fld id="{FAF70308-3C25-0642-A9BC-F207A96E13BC}" type="slidenum">
              <a:rPr lang="en-US" smtClean="0"/>
              <a:pPr/>
              <a:t>‹#›</a:t>
            </a:fld>
            <a:endParaRPr lang="en-US" dirty="0"/>
          </a:p>
        </p:txBody>
      </p:sp>
      <p:sp>
        <p:nvSpPr>
          <p:cNvPr id="20" name="Rectangle 19"/>
          <p:cNvSpPr/>
          <p:nvPr userDrawn="1"/>
        </p:nvSpPr>
        <p:spPr>
          <a:xfrm>
            <a:off x="0" y="5773782"/>
            <a:ext cx="9144000" cy="65315"/>
          </a:xfrm>
          <a:prstGeom prst="rect">
            <a:avLst/>
          </a:prstGeom>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p:cNvGrpSpPr/>
          <p:nvPr userDrawn="1"/>
        </p:nvGrpSpPr>
        <p:grpSpPr>
          <a:xfrm>
            <a:off x="3499090" y="5101045"/>
            <a:ext cx="2145820" cy="257444"/>
            <a:chOff x="3148149" y="5257800"/>
            <a:chExt cx="2353726" cy="313508"/>
          </a:xfrm>
        </p:grpSpPr>
        <p:sp>
          <p:nvSpPr>
            <p:cNvPr id="22" name="5-Point Star 21"/>
            <p:cNvSpPr/>
            <p:nvPr userDrawn="1"/>
          </p:nvSpPr>
          <p:spPr>
            <a:xfrm>
              <a:off x="3148149" y="5257800"/>
              <a:ext cx="313508" cy="313508"/>
            </a:xfrm>
            <a:prstGeom prst="star5">
              <a:avLst/>
            </a:prstGeom>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5-Point Star 22"/>
            <p:cNvSpPr/>
            <p:nvPr userDrawn="1"/>
          </p:nvSpPr>
          <p:spPr>
            <a:xfrm>
              <a:off x="3658204" y="5257800"/>
              <a:ext cx="313508" cy="313508"/>
            </a:xfrm>
            <a:prstGeom prst="star5">
              <a:avLst/>
            </a:prstGeom>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5-Point Star 23"/>
            <p:cNvSpPr/>
            <p:nvPr userDrawn="1"/>
          </p:nvSpPr>
          <p:spPr>
            <a:xfrm>
              <a:off x="4168258" y="5257800"/>
              <a:ext cx="313508" cy="313508"/>
            </a:xfrm>
            <a:prstGeom prst="star5">
              <a:avLst/>
            </a:prstGeom>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5-Point Star 24"/>
            <p:cNvSpPr/>
            <p:nvPr userDrawn="1"/>
          </p:nvSpPr>
          <p:spPr>
            <a:xfrm>
              <a:off x="4678312" y="5257800"/>
              <a:ext cx="313508" cy="313508"/>
            </a:xfrm>
            <a:prstGeom prst="star5">
              <a:avLst/>
            </a:prstGeom>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p:nvPr userDrawn="1"/>
          </p:nvSpPr>
          <p:spPr>
            <a:xfrm>
              <a:off x="5188367" y="5257800"/>
              <a:ext cx="313508" cy="313508"/>
            </a:xfrm>
            <a:prstGeom prst="star5">
              <a:avLst/>
            </a:prstGeom>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Title 1"/>
          <p:cNvSpPr txBox="1">
            <a:spLocks/>
          </p:cNvSpPr>
          <p:nvPr userDrawn="1"/>
        </p:nvSpPr>
        <p:spPr>
          <a:xfrm>
            <a:off x="0" y="5358489"/>
            <a:ext cx="9144000" cy="34454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baseline="0">
                <a:solidFill>
                  <a:schemeClr val="tx1"/>
                </a:solidFill>
                <a:latin typeface="Georgia" charset="0"/>
                <a:ea typeface="+mj-ea"/>
                <a:cs typeface="+mj-cs"/>
              </a:defRPr>
            </a:lvl1pPr>
          </a:lstStyle>
          <a:p>
            <a:r>
              <a:rPr lang="en-US" sz="1100" dirty="0" smtClean="0"/>
              <a:t>Developing Business and Community Leaders for Tomorrow.</a:t>
            </a:r>
            <a:endParaRPr lang="en-US" sz="1100" dirty="0"/>
          </a:p>
        </p:txBody>
      </p:sp>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l="8554" t="33461" r="8087" b="33257"/>
          <a:stretch/>
        </p:blipFill>
        <p:spPr>
          <a:xfrm>
            <a:off x="2772728" y="535500"/>
            <a:ext cx="3618136" cy="1444554"/>
          </a:xfrm>
          <a:prstGeom prst="rect">
            <a:avLst/>
          </a:prstGeom>
        </p:spPr>
      </p:pic>
    </p:spTree>
    <p:extLst>
      <p:ext uri="{BB962C8B-B14F-4D97-AF65-F5344CB8AC3E}">
        <p14:creationId xmlns:p14="http://schemas.microsoft.com/office/powerpoint/2010/main" val="1536965796"/>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ue Content_1">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smtClean="0"/>
              <a:t>Footer</a:t>
            </a:r>
            <a:endParaRPr lang="en-US" dirty="0"/>
          </a:p>
        </p:txBody>
      </p:sp>
      <p:sp>
        <p:nvSpPr>
          <p:cNvPr id="6" name="Slide Number Placeholder 5"/>
          <p:cNvSpPr>
            <a:spLocks noGrp="1"/>
          </p:cNvSpPr>
          <p:nvPr>
            <p:ph type="sldNum" sz="quarter" idx="12"/>
          </p:nvPr>
        </p:nvSpPr>
        <p:spPr/>
        <p:txBody>
          <a:bodyPr/>
          <a:lstStyle/>
          <a:p>
            <a:fld id="{FAF70308-3C25-0642-A9BC-F207A96E13BC}" type="slidenum">
              <a:rPr lang="en-US" smtClean="0"/>
              <a:t>‹#›</a:t>
            </a:fld>
            <a:endParaRPr lang="en-US" dirty="0"/>
          </a:p>
        </p:txBody>
      </p:sp>
      <p:sp>
        <p:nvSpPr>
          <p:cNvPr id="9" name="Text Placeholder 8"/>
          <p:cNvSpPr>
            <a:spLocks noGrp="1"/>
          </p:cNvSpPr>
          <p:nvPr>
            <p:ph type="body" sz="quarter" idx="13"/>
          </p:nvPr>
        </p:nvSpPr>
        <p:spPr>
          <a:xfrm>
            <a:off x="0" y="0"/>
            <a:ext cx="3149600" cy="6858000"/>
          </a:xfrm>
          <a:gradFill>
            <a:gsLst>
              <a:gs pos="0">
                <a:schemeClr val="tx1">
                  <a:alpha val="80000"/>
                  <a:lumMod val="94000"/>
                  <a:lumOff val="6000"/>
                </a:schemeClr>
              </a:gs>
              <a:gs pos="50000">
                <a:schemeClr val="tx1"/>
              </a:gs>
              <a:gs pos="100000">
                <a:schemeClr val="tx1">
                  <a:lumMod val="50000"/>
                </a:schemeClr>
              </a:gs>
            </a:gsLst>
            <a:lin ang="5400000" scaled="0"/>
          </a:gradFill>
        </p:spPr>
        <p:txBody>
          <a:bodyPr lIns="365760" tIns="365760" rIns="365760" bIns="365760" anchor="ctr" anchorCtr="0">
            <a:normAutofit/>
          </a:bodyPr>
          <a:lstStyle>
            <a:lvl1pPr marL="0" indent="0" algn="l">
              <a:buNone/>
              <a:defRPr sz="1800" b="0" i="1">
                <a:solidFill>
                  <a:schemeClr val="bg1"/>
                </a:solidFill>
                <a:latin typeface="Arial" charset="0"/>
                <a:ea typeface="Arial" charset="0"/>
                <a:cs typeface="Arial" charset="0"/>
              </a:defRPr>
            </a:lvl1pPr>
            <a:lvl2pPr marL="457200" indent="0" algn="l">
              <a:buNone/>
              <a:defRPr sz="1800">
                <a:solidFill>
                  <a:schemeClr val="bg1"/>
                </a:solidFill>
              </a:defRPr>
            </a:lvl2pPr>
            <a:lvl3pPr marL="914400" indent="0" algn="l">
              <a:buNone/>
              <a:defRPr sz="1800">
                <a:solidFill>
                  <a:schemeClr val="bg1"/>
                </a:solidFill>
              </a:defRPr>
            </a:lvl3pPr>
            <a:lvl4pPr marL="1371600" indent="0" algn="l">
              <a:buNone/>
              <a:defRPr sz="1800">
                <a:solidFill>
                  <a:schemeClr val="bg1"/>
                </a:solidFill>
              </a:defRPr>
            </a:lvl4pPr>
            <a:lvl5pPr marL="1828800" indent="0" algn="l">
              <a:buNone/>
              <a:defRPr sz="1800">
                <a:solidFill>
                  <a:schemeClr val="bg1"/>
                </a:solidFill>
              </a:defRPr>
            </a:lvl5pPr>
          </a:lstStyle>
          <a:p>
            <a:pPr lvl="0"/>
            <a:r>
              <a:rPr lang="en-US" dirty="0" smtClean="0"/>
              <a:t>Click to edit Master text styles</a:t>
            </a:r>
          </a:p>
        </p:txBody>
      </p:sp>
      <p:sp>
        <p:nvSpPr>
          <p:cNvPr id="11" name="Content Placeholder 10"/>
          <p:cNvSpPr>
            <a:spLocks noGrp="1"/>
          </p:cNvSpPr>
          <p:nvPr>
            <p:ph sz="quarter" idx="14"/>
          </p:nvPr>
        </p:nvSpPr>
        <p:spPr>
          <a:xfrm>
            <a:off x="3454400" y="355600"/>
            <a:ext cx="5356225" cy="558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8554" t="33461" r="8087" b="33257"/>
          <a:stretch/>
        </p:blipFill>
        <p:spPr>
          <a:xfrm>
            <a:off x="309382" y="5993104"/>
            <a:ext cx="1704165" cy="680395"/>
          </a:xfrm>
          <a:prstGeom prst="rect">
            <a:avLst/>
          </a:prstGeom>
        </p:spPr>
      </p:pic>
    </p:spTree>
    <p:extLst>
      <p:ext uri="{BB962C8B-B14F-4D97-AF65-F5344CB8AC3E}">
        <p14:creationId xmlns:p14="http://schemas.microsoft.com/office/powerpoint/2010/main" val="618051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 Content_2">
    <p:spTree>
      <p:nvGrpSpPr>
        <p:cNvPr id="1" name=""/>
        <p:cNvGrpSpPr/>
        <p:nvPr/>
      </p:nvGrpSpPr>
      <p:grpSpPr>
        <a:xfrm>
          <a:off x="0" y="0"/>
          <a:ext cx="0" cy="0"/>
          <a:chOff x="0" y="0"/>
          <a:chExt cx="0" cy="0"/>
        </a:xfrm>
      </p:grpSpPr>
      <p:sp>
        <p:nvSpPr>
          <p:cNvPr id="9" name="Rectangle 8"/>
          <p:cNvSpPr/>
          <p:nvPr userDrawn="1"/>
        </p:nvSpPr>
        <p:spPr>
          <a:xfrm>
            <a:off x="0" y="0"/>
            <a:ext cx="3149600" cy="6858000"/>
          </a:xfrm>
          <a:prstGeom prst="rect">
            <a:avLst/>
          </a:prstGeom>
          <a:gradFill>
            <a:gsLst>
              <a:gs pos="0">
                <a:schemeClr val="tx1">
                  <a:alpha val="80000"/>
                  <a:lumMod val="94000"/>
                  <a:lumOff val="6000"/>
                </a:schemeClr>
              </a:gs>
              <a:gs pos="50000">
                <a:schemeClr val="tx1"/>
              </a:gs>
              <a:gs pos="100000">
                <a:schemeClr val="tx1">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r>
              <a:rPr lang="en-US" dirty="0" smtClean="0"/>
              <a:t>Footer</a:t>
            </a:r>
            <a:endParaRPr lang="en-US" dirty="0"/>
          </a:p>
        </p:txBody>
      </p:sp>
      <p:sp>
        <p:nvSpPr>
          <p:cNvPr id="6" name="Slide Number Placeholder 5"/>
          <p:cNvSpPr>
            <a:spLocks noGrp="1"/>
          </p:cNvSpPr>
          <p:nvPr>
            <p:ph type="sldNum" sz="quarter" idx="12"/>
          </p:nvPr>
        </p:nvSpPr>
        <p:spPr/>
        <p:txBody>
          <a:bodyPr/>
          <a:lstStyle/>
          <a:p>
            <a:fld id="{FAF70308-3C25-0642-A9BC-F207A96E13BC}" type="slidenum">
              <a:rPr lang="en-US" smtClean="0"/>
              <a:t>‹#›</a:t>
            </a:fld>
            <a:endParaRPr lang="en-US" dirty="0"/>
          </a:p>
        </p:txBody>
      </p:sp>
      <p:sp>
        <p:nvSpPr>
          <p:cNvPr id="7" name="Title 1"/>
          <p:cNvSpPr>
            <a:spLocks noGrp="1"/>
          </p:cNvSpPr>
          <p:nvPr>
            <p:ph type="title"/>
          </p:nvPr>
        </p:nvSpPr>
        <p:spPr>
          <a:xfrm>
            <a:off x="330200" y="381000"/>
            <a:ext cx="2511822" cy="1752600"/>
          </a:xfrm>
        </p:spPr>
        <p:txBody>
          <a:bodyPr anchor="b"/>
          <a:lstStyle>
            <a:lvl1pPr>
              <a:defRPr sz="3200">
                <a:solidFill>
                  <a:schemeClr val="bg1"/>
                </a:solidFill>
              </a:defRPr>
            </a:lvl1pPr>
          </a:lstStyle>
          <a:p>
            <a:r>
              <a:rPr lang="en-US" dirty="0" smtClean="0"/>
              <a:t>Click to edit Master title style</a:t>
            </a:r>
            <a:endParaRPr lang="en-US" dirty="0"/>
          </a:p>
        </p:txBody>
      </p:sp>
      <p:sp>
        <p:nvSpPr>
          <p:cNvPr id="8" name="Text Placeholder 3"/>
          <p:cNvSpPr>
            <a:spLocks noGrp="1"/>
          </p:cNvSpPr>
          <p:nvPr>
            <p:ph type="body" sz="half" idx="2"/>
          </p:nvPr>
        </p:nvSpPr>
        <p:spPr>
          <a:xfrm>
            <a:off x="330200" y="2133600"/>
            <a:ext cx="2511822" cy="3810000"/>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14" name="Picture Placeholder 2"/>
          <p:cNvSpPr>
            <a:spLocks noGrp="1" noChangeAspect="1"/>
          </p:cNvSpPr>
          <p:nvPr>
            <p:ph type="pic" idx="1"/>
          </p:nvPr>
        </p:nvSpPr>
        <p:spPr>
          <a:xfrm>
            <a:off x="3479800" y="355601"/>
            <a:ext cx="5330825" cy="5588000"/>
          </a:xfrm>
        </p:spPr>
        <p:txBody>
          <a:bodyPr anchor="ctr" anchorCtr="1">
            <a:normAutofit/>
          </a:bodyPr>
          <a:lstStyle>
            <a:lvl1pPr marL="0" indent="0">
              <a:buNone/>
              <a:defRPr sz="18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8554" t="33461" r="8087" b="33257"/>
          <a:stretch/>
        </p:blipFill>
        <p:spPr>
          <a:xfrm>
            <a:off x="309382" y="5993104"/>
            <a:ext cx="1704165" cy="680395"/>
          </a:xfrm>
          <a:prstGeom prst="rect">
            <a:avLst/>
          </a:prstGeom>
        </p:spPr>
      </p:pic>
    </p:spTree>
    <p:extLst>
      <p:ext uri="{BB962C8B-B14F-4D97-AF65-F5344CB8AC3E}">
        <p14:creationId xmlns:p14="http://schemas.microsoft.com/office/powerpoint/2010/main" val="1650662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 Content_3">
    <p:spTree>
      <p:nvGrpSpPr>
        <p:cNvPr id="1" name=""/>
        <p:cNvGrpSpPr/>
        <p:nvPr/>
      </p:nvGrpSpPr>
      <p:grpSpPr>
        <a:xfrm>
          <a:off x="0" y="0"/>
          <a:ext cx="0" cy="0"/>
          <a:chOff x="0" y="0"/>
          <a:chExt cx="0" cy="0"/>
        </a:xfrm>
      </p:grpSpPr>
      <p:sp>
        <p:nvSpPr>
          <p:cNvPr id="8" name="Rectangle 7"/>
          <p:cNvSpPr/>
          <p:nvPr userDrawn="1"/>
        </p:nvSpPr>
        <p:spPr>
          <a:xfrm>
            <a:off x="0" y="0"/>
            <a:ext cx="3149600" cy="6858000"/>
          </a:xfrm>
          <a:prstGeom prst="rect">
            <a:avLst/>
          </a:prstGeom>
          <a:gradFill>
            <a:gsLst>
              <a:gs pos="0">
                <a:schemeClr val="tx1">
                  <a:alpha val="80000"/>
                  <a:lumMod val="94000"/>
                  <a:lumOff val="6000"/>
                </a:schemeClr>
              </a:gs>
              <a:gs pos="50000">
                <a:schemeClr val="tx1"/>
              </a:gs>
              <a:gs pos="100000">
                <a:schemeClr val="tx1">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r>
              <a:rPr lang="en-US" dirty="0" smtClean="0"/>
              <a:t>Footer</a:t>
            </a:r>
            <a:endParaRPr lang="en-US" dirty="0"/>
          </a:p>
        </p:txBody>
      </p:sp>
      <p:sp>
        <p:nvSpPr>
          <p:cNvPr id="6" name="Slide Number Placeholder 5"/>
          <p:cNvSpPr>
            <a:spLocks noGrp="1"/>
          </p:cNvSpPr>
          <p:nvPr>
            <p:ph type="sldNum" sz="quarter" idx="12"/>
          </p:nvPr>
        </p:nvSpPr>
        <p:spPr/>
        <p:txBody>
          <a:bodyPr/>
          <a:lstStyle/>
          <a:p>
            <a:fld id="{FAF70308-3C25-0642-A9BC-F207A96E13BC}" type="slidenum">
              <a:rPr lang="en-US" smtClean="0"/>
              <a:t>‹#›</a:t>
            </a:fld>
            <a:endParaRPr lang="en-US" dirty="0"/>
          </a:p>
        </p:txBody>
      </p:sp>
      <p:sp>
        <p:nvSpPr>
          <p:cNvPr id="11" name="Content Placeholder 10"/>
          <p:cNvSpPr>
            <a:spLocks noGrp="1"/>
          </p:cNvSpPr>
          <p:nvPr>
            <p:ph sz="quarter" idx="14"/>
          </p:nvPr>
        </p:nvSpPr>
        <p:spPr>
          <a:xfrm>
            <a:off x="3517900" y="355600"/>
            <a:ext cx="5292725" cy="558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Picture Placeholder 4"/>
          <p:cNvSpPr>
            <a:spLocks noGrp="1"/>
          </p:cNvSpPr>
          <p:nvPr>
            <p:ph type="pic" sz="quarter" idx="15"/>
          </p:nvPr>
        </p:nvSpPr>
        <p:spPr>
          <a:xfrm>
            <a:off x="274638" y="342900"/>
            <a:ext cx="2595562" cy="1689100"/>
          </a:xfrm>
        </p:spPr>
        <p:txBody>
          <a:bodyPr anchor="ctr" anchorCtr="1">
            <a:normAutofit/>
          </a:bodyPr>
          <a:lstStyle>
            <a:lvl1pPr marL="0" indent="0" algn="ctr">
              <a:buNone/>
              <a:defRPr sz="1600" i="1">
                <a:solidFill>
                  <a:schemeClr val="bg1"/>
                </a:solidFill>
              </a:defRPr>
            </a:lvl1pPr>
          </a:lstStyle>
          <a:p>
            <a:endParaRPr lang="en-US" dirty="0"/>
          </a:p>
        </p:txBody>
      </p:sp>
      <p:sp>
        <p:nvSpPr>
          <p:cNvPr id="15" name="Picture Placeholder 4"/>
          <p:cNvSpPr>
            <a:spLocks noGrp="1"/>
          </p:cNvSpPr>
          <p:nvPr>
            <p:ph type="pic" sz="quarter" idx="16"/>
          </p:nvPr>
        </p:nvSpPr>
        <p:spPr>
          <a:xfrm>
            <a:off x="274638" y="4225474"/>
            <a:ext cx="2595562" cy="1689100"/>
          </a:xfrm>
        </p:spPr>
        <p:txBody>
          <a:bodyPr anchor="ctr" anchorCtr="1">
            <a:normAutofit/>
          </a:bodyPr>
          <a:lstStyle>
            <a:lvl1pPr marL="0" indent="0" algn="ctr">
              <a:buNone/>
              <a:defRPr sz="1600" i="1">
                <a:solidFill>
                  <a:schemeClr val="bg1"/>
                </a:solidFill>
              </a:defRPr>
            </a:lvl1pPr>
          </a:lstStyle>
          <a:p>
            <a:endParaRPr lang="en-US" dirty="0"/>
          </a:p>
        </p:txBody>
      </p:sp>
      <p:sp>
        <p:nvSpPr>
          <p:cNvPr id="16" name="Picture Placeholder 4"/>
          <p:cNvSpPr>
            <a:spLocks noGrp="1"/>
          </p:cNvSpPr>
          <p:nvPr>
            <p:ph type="pic" sz="quarter" idx="17"/>
          </p:nvPr>
        </p:nvSpPr>
        <p:spPr>
          <a:xfrm>
            <a:off x="274638" y="2284187"/>
            <a:ext cx="2595562" cy="1689100"/>
          </a:xfrm>
        </p:spPr>
        <p:txBody>
          <a:bodyPr anchor="ctr" anchorCtr="1">
            <a:normAutofit/>
          </a:bodyPr>
          <a:lstStyle>
            <a:lvl1pPr marL="0" indent="0" algn="ctr">
              <a:buNone/>
              <a:defRPr sz="1600" i="1">
                <a:solidFill>
                  <a:schemeClr val="bg1"/>
                </a:solidFill>
              </a:defRPr>
            </a:lvl1pPr>
          </a:lstStyle>
          <a:p>
            <a:endParaRPr lang="en-US" dirty="0"/>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8554" t="33461" r="8087" b="33257"/>
          <a:stretch/>
        </p:blipFill>
        <p:spPr>
          <a:xfrm>
            <a:off x="309382" y="5993104"/>
            <a:ext cx="1704165" cy="680395"/>
          </a:xfrm>
          <a:prstGeom prst="rect">
            <a:avLst/>
          </a:prstGeom>
        </p:spPr>
      </p:pic>
    </p:spTree>
    <p:extLst>
      <p:ext uri="{BB962C8B-B14F-4D97-AF65-F5344CB8AC3E}">
        <p14:creationId xmlns:p14="http://schemas.microsoft.com/office/powerpoint/2010/main" val="1931399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y Content_1">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smtClean="0"/>
              <a:t>Footer</a:t>
            </a:r>
            <a:endParaRPr lang="en-US" dirty="0"/>
          </a:p>
        </p:txBody>
      </p:sp>
      <p:sp>
        <p:nvSpPr>
          <p:cNvPr id="6" name="Slide Number Placeholder 5"/>
          <p:cNvSpPr>
            <a:spLocks noGrp="1"/>
          </p:cNvSpPr>
          <p:nvPr>
            <p:ph type="sldNum" sz="quarter" idx="12"/>
          </p:nvPr>
        </p:nvSpPr>
        <p:spPr/>
        <p:txBody>
          <a:bodyPr/>
          <a:lstStyle/>
          <a:p>
            <a:fld id="{FAF70308-3C25-0642-A9BC-F207A96E13BC}" type="slidenum">
              <a:rPr lang="en-US" smtClean="0"/>
              <a:t>‹#›</a:t>
            </a:fld>
            <a:endParaRPr lang="en-US" dirty="0"/>
          </a:p>
        </p:txBody>
      </p:sp>
      <p:sp>
        <p:nvSpPr>
          <p:cNvPr id="9" name="Text Placeholder 8"/>
          <p:cNvSpPr>
            <a:spLocks noGrp="1"/>
          </p:cNvSpPr>
          <p:nvPr>
            <p:ph type="body" sz="quarter" idx="13"/>
          </p:nvPr>
        </p:nvSpPr>
        <p:spPr>
          <a:xfrm>
            <a:off x="0" y="0"/>
            <a:ext cx="3149600" cy="6858000"/>
          </a:xfrm>
          <a:gradFill>
            <a:gsLst>
              <a:gs pos="0">
                <a:schemeClr val="bg1"/>
              </a:gs>
              <a:gs pos="50000">
                <a:schemeClr val="bg2"/>
              </a:gs>
              <a:gs pos="100000">
                <a:schemeClr val="bg1">
                  <a:lumMod val="65000"/>
                </a:schemeClr>
              </a:gs>
            </a:gsLst>
            <a:lin ang="5400000" scaled="0"/>
          </a:gradFill>
        </p:spPr>
        <p:txBody>
          <a:bodyPr lIns="365760" tIns="365760" rIns="365760" bIns="365760" anchor="ctr" anchorCtr="0">
            <a:normAutofit/>
          </a:bodyPr>
          <a:lstStyle>
            <a:lvl1pPr marL="0" indent="0" algn="l">
              <a:buNone/>
              <a:defRPr sz="1800" b="0" i="1">
                <a:solidFill>
                  <a:schemeClr val="tx1"/>
                </a:solidFill>
                <a:latin typeface="Arial" charset="0"/>
                <a:ea typeface="Arial" charset="0"/>
                <a:cs typeface="Arial" charset="0"/>
              </a:defRPr>
            </a:lvl1pPr>
            <a:lvl2pPr marL="457200" indent="0" algn="l">
              <a:buNone/>
              <a:defRPr sz="1800">
                <a:solidFill>
                  <a:schemeClr val="bg1"/>
                </a:solidFill>
              </a:defRPr>
            </a:lvl2pPr>
            <a:lvl3pPr marL="914400" indent="0" algn="l">
              <a:buNone/>
              <a:defRPr sz="1800">
                <a:solidFill>
                  <a:schemeClr val="bg1"/>
                </a:solidFill>
              </a:defRPr>
            </a:lvl3pPr>
            <a:lvl4pPr marL="1371600" indent="0" algn="l">
              <a:buNone/>
              <a:defRPr sz="1800">
                <a:solidFill>
                  <a:schemeClr val="bg1"/>
                </a:solidFill>
              </a:defRPr>
            </a:lvl4pPr>
            <a:lvl5pPr marL="1828800" indent="0" algn="l">
              <a:buNone/>
              <a:defRPr sz="1800">
                <a:solidFill>
                  <a:schemeClr val="bg1"/>
                </a:solidFill>
              </a:defRPr>
            </a:lvl5pPr>
          </a:lstStyle>
          <a:p>
            <a:pPr lvl="0"/>
            <a:r>
              <a:rPr lang="en-US" dirty="0" smtClean="0"/>
              <a:t>Click to edit Master text styles</a:t>
            </a:r>
          </a:p>
        </p:txBody>
      </p:sp>
      <p:sp>
        <p:nvSpPr>
          <p:cNvPr id="11" name="Content Placeholder 10"/>
          <p:cNvSpPr>
            <a:spLocks noGrp="1"/>
          </p:cNvSpPr>
          <p:nvPr>
            <p:ph sz="quarter" idx="14"/>
          </p:nvPr>
        </p:nvSpPr>
        <p:spPr>
          <a:xfrm>
            <a:off x="3517900" y="355600"/>
            <a:ext cx="5292725" cy="558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6665" t="32071" r="7134" b="32218"/>
          <a:stretch/>
        </p:blipFill>
        <p:spPr>
          <a:xfrm>
            <a:off x="266700" y="5969000"/>
            <a:ext cx="1778000" cy="736600"/>
          </a:xfrm>
          <a:prstGeom prst="rect">
            <a:avLst/>
          </a:prstGeom>
        </p:spPr>
      </p:pic>
    </p:spTree>
    <p:extLst>
      <p:ext uri="{BB962C8B-B14F-4D97-AF65-F5344CB8AC3E}">
        <p14:creationId xmlns:p14="http://schemas.microsoft.com/office/powerpoint/2010/main" val="21014182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ay Content_2">
    <p:spTree>
      <p:nvGrpSpPr>
        <p:cNvPr id="1" name=""/>
        <p:cNvGrpSpPr/>
        <p:nvPr/>
      </p:nvGrpSpPr>
      <p:grpSpPr>
        <a:xfrm>
          <a:off x="0" y="0"/>
          <a:ext cx="0" cy="0"/>
          <a:chOff x="0" y="0"/>
          <a:chExt cx="0" cy="0"/>
        </a:xfrm>
      </p:grpSpPr>
      <p:sp>
        <p:nvSpPr>
          <p:cNvPr id="8" name="Rectangle 7"/>
          <p:cNvSpPr/>
          <p:nvPr userDrawn="1"/>
        </p:nvSpPr>
        <p:spPr>
          <a:xfrm>
            <a:off x="0" y="0"/>
            <a:ext cx="3149600" cy="6858000"/>
          </a:xfrm>
          <a:prstGeom prst="rect">
            <a:avLst/>
          </a:prstGeom>
          <a:gradFill>
            <a:gsLst>
              <a:gs pos="0">
                <a:schemeClr val="bg1"/>
              </a:gs>
              <a:gs pos="50000">
                <a:schemeClr val="bg2"/>
              </a:gs>
              <a:gs pos="100000">
                <a:schemeClr val="bg1">
                  <a:lumMod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330200" y="381000"/>
            <a:ext cx="2511822" cy="1752600"/>
          </a:xfrm>
        </p:spPr>
        <p:txBody>
          <a:bodyPr anchor="b"/>
          <a:lstStyle>
            <a:lvl1pPr>
              <a:defRPr sz="3200">
                <a:solidFill>
                  <a:schemeClr val="tx1"/>
                </a:solidFill>
              </a:defRPr>
            </a:lvl1pPr>
          </a:lstStyle>
          <a:p>
            <a:r>
              <a:rPr lang="en-US" dirty="0" smtClean="0"/>
              <a:t>Click to edit Master title style</a:t>
            </a:r>
            <a:endParaRPr lang="en-US" dirty="0"/>
          </a:p>
        </p:txBody>
      </p:sp>
      <p:sp>
        <p:nvSpPr>
          <p:cNvPr id="12" name="Text Placeholder 3"/>
          <p:cNvSpPr>
            <a:spLocks noGrp="1"/>
          </p:cNvSpPr>
          <p:nvPr>
            <p:ph type="body" sz="half" idx="2"/>
          </p:nvPr>
        </p:nvSpPr>
        <p:spPr>
          <a:xfrm>
            <a:off x="330200" y="2133600"/>
            <a:ext cx="2511822" cy="3810000"/>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13" name="Picture Placeholder 2"/>
          <p:cNvSpPr>
            <a:spLocks noGrp="1" noChangeAspect="1"/>
          </p:cNvSpPr>
          <p:nvPr>
            <p:ph type="pic" idx="1"/>
          </p:nvPr>
        </p:nvSpPr>
        <p:spPr>
          <a:xfrm>
            <a:off x="3517899" y="355601"/>
            <a:ext cx="5292726" cy="5588000"/>
          </a:xfrm>
        </p:spPr>
        <p:txBody>
          <a:bodyPr anchor="ctr" anchorCtr="1">
            <a:normAutofit/>
          </a:bodyPr>
          <a:lstStyle>
            <a:lvl1pPr marL="0" indent="0">
              <a:buNone/>
              <a:defRPr sz="18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Date Placeholder 3"/>
          <p:cNvSpPr>
            <a:spLocks noGrp="1"/>
          </p:cNvSpPr>
          <p:nvPr>
            <p:ph type="dt" sz="half" idx="10"/>
          </p:nvPr>
        </p:nvSpPr>
        <p:spPr/>
        <p:txBody>
          <a:bodyPr/>
          <a:lstStyle/>
          <a:p>
            <a:r>
              <a:rPr lang="en-US" dirty="0" smtClean="0"/>
              <a:t>Footer</a:t>
            </a:r>
            <a:endParaRPr lang="en-US" dirty="0"/>
          </a:p>
        </p:txBody>
      </p:sp>
      <p:sp>
        <p:nvSpPr>
          <p:cNvPr id="6" name="Slide Number Placeholder 5"/>
          <p:cNvSpPr>
            <a:spLocks noGrp="1"/>
          </p:cNvSpPr>
          <p:nvPr>
            <p:ph type="sldNum" sz="quarter" idx="12"/>
          </p:nvPr>
        </p:nvSpPr>
        <p:spPr/>
        <p:txBody>
          <a:bodyPr/>
          <a:lstStyle/>
          <a:p>
            <a:fld id="{FAF70308-3C25-0642-A9BC-F207A96E13BC}" type="slidenum">
              <a:rPr lang="en-US" smtClean="0"/>
              <a:t>‹#›</a:t>
            </a:fld>
            <a:endParaRPr lang="en-US" dirty="0"/>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6665" t="32071" r="7134" b="32218"/>
          <a:stretch/>
        </p:blipFill>
        <p:spPr>
          <a:xfrm>
            <a:off x="266700" y="5969000"/>
            <a:ext cx="1778000" cy="736600"/>
          </a:xfrm>
          <a:prstGeom prst="rect">
            <a:avLst/>
          </a:prstGeom>
        </p:spPr>
      </p:pic>
    </p:spTree>
    <p:extLst>
      <p:ext uri="{BB962C8B-B14F-4D97-AF65-F5344CB8AC3E}">
        <p14:creationId xmlns:p14="http://schemas.microsoft.com/office/powerpoint/2010/main" val="1805155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ay Content_3">
    <p:spTree>
      <p:nvGrpSpPr>
        <p:cNvPr id="1" name=""/>
        <p:cNvGrpSpPr/>
        <p:nvPr/>
      </p:nvGrpSpPr>
      <p:grpSpPr>
        <a:xfrm>
          <a:off x="0" y="0"/>
          <a:ext cx="0" cy="0"/>
          <a:chOff x="0" y="0"/>
          <a:chExt cx="0" cy="0"/>
        </a:xfrm>
      </p:grpSpPr>
      <p:sp>
        <p:nvSpPr>
          <p:cNvPr id="8" name="Rectangle 7"/>
          <p:cNvSpPr/>
          <p:nvPr userDrawn="1"/>
        </p:nvSpPr>
        <p:spPr>
          <a:xfrm>
            <a:off x="0" y="0"/>
            <a:ext cx="3149600" cy="6858000"/>
          </a:xfrm>
          <a:prstGeom prst="rect">
            <a:avLst/>
          </a:prstGeom>
          <a:gradFill>
            <a:gsLst>
              <a:gs pos="0">
                <a:schemeClr val="bg1"/>
              </a:gs>
              <a:gs pos="50000">
                <a:schemeClr val="bg2"/>
              </a:gs>
              <a:gs pos="100000">
                <a:schemeClr val="bg1">
                  <a:lumMod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r>
              <a:rPr lang="en-US" dirty="0" smtClean="0"/>
              <a:t>Footer</a:t>
            </a:r>
            <a:endParaRPr lang="en-US" dirty="0"/>
          </a:p>
        </p:txBody>
      </p:sp>
      <p:sp>
        <p:nvSpPr>
          <p:cNvPr id="6" name="Slide Number Placeholder 5"/>
          <p:cNvSpPr>
            <a:spLocks noGrp="1"/>
          </p:cNvSpPr>
          <p:nvPr>
            <p:ph type="sldNum" sz="quarter" idx="12"/>
          </p:nvPr>
        </p:nvSpPr>
        <p:spPr/>
        <p:txBody>
          <a:bodyPr/>
          <a:lstStyle/>
          <a:p>
            <a:fld id="{FAF70308-3C25-0642-A9BC-F207A96E13BC}" type="slidenum">
              <a:rPr lang="en-US" smtClean="0"/>
              <a:t>‹#›</a:t>
            </a:fld>
            <a:endParaRPr lang="en-US" dirty="0"/>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6665" t="32071" r="7134" b="32218"/>
          <a:stretch/>
        </p:blipFill>
        <p:spPr>
          <a:xfrm>
            <a:off x="266700" y="5969000"/>
            <a:ext cx="1778000" cy="736600"/>
          </a:xfrm>
          <a:prstGeom prst="rect">
            <a:avLst/>
          </a:prstGeom>
        </p:spPr>
      </p:pic>
      <p:sp>
        <p:nvSpPr>
          <p:cNvPr id="9" name="Content Placeholder 10"/>
          <p:cNvSpPr>
            <a:spLocks noGrp="1"/>
          </p:cNvSpPr>
          <p:nvPr>
            <p:ph sz="quarter" idx="14"/>
          </p:nvPr>
        </p:nvSpPr>
        <p:spPr>
          <a:xfrm>
            <a:off x="3517900" y="355600"/>
            <a:ext cx="5292725" cy="558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Picture Placeholder 4"/>
          <p:cNvSpPr>
            <a:spLocks noGrp="1"/>
          </p:cNvSpPr>
          <p:nvPr>
            <p:ph type="pic" sz="quarter" idx="15"/>
          </p:nvPr>
        </p:nvSpPr>
        <p:spPr>
          <a:xfrm>
            <a:off x="274638" y="342900"/>
            <a:ext cx="2595562" cy="1689100"/>
          </a:xfrm>
        </p:spPr>
        <p:txBody>
          <a:bodyPr anchor="ctr" anchorCtr="1">
            <a:normAutofit/>
          </a:bodyPr>
          <a:lstStyle>
            <a:lvl1pPr marL="0" indent="0" algn="ctr">
              <a:buNone/>
              <a:defRPr sz="1600" i="1">
                <a:solidFill>
                  <a:schemeClr val="bg1"/>
                </a:solidFill>
              </a:defRPr>
            </a:lvl1pPr>
          </a:lstStyle>
          <a:p>
            <a:endParaRPr lang="en-US" dirty="0"/>
          </a:p>
        </p:txBody>
      </p:sp>
      <p:sp>
        <p:nvSpPr>
          <p:cNvPr id="14" name="Picture Placeholder 4"/>
          <p:cNvSpPr>
            <a:spLocks noGrp="1"/>
          </p:cNvSpPr>
          <p:nvPr>
            <p:ph type="pic" sz="quarter" idx="16"/>
          </p:nvPr>
        </p:nvSpPr>
        <p:spPr>
          <a:xfrm>
            <a:off x="274638" y="4225474"/>
            <a:ext cx="2595562" cy="1689100"/>
          </a:xfrm>
        </p:spPr>
        <p:txBody>
          <a:bodyPr anchor="ctr" anchorCtr="1">
            <a:normAutofit/>
          </a:bodyPr>
          <a:lstStyle>
            <a:lvl1pPr marL="0" indent="0" algn="ctr">
              <a:buNone/>
              <a:defRPr sz="1600" i="1">
                <a:solidFill>
                  <a:schemeClr val="bg1"/>
                </a:solidFill>
              </a:defRPr>
            </a:lvl1pPr>
          </a:lstStyle>
          <a:p>
            <a:endParaRPr lang="en-US" dirty="0"/>
          </a:p>
        </p:txBody>
      </p:sp>
      <p:sp>
        <p:nvSpPr>
          <p:cNvPr id="15" name="Picture Placeholder 4"/>
          <p:cNvSpPr>
            <a:spLocks noGrp="1"/>
          </p:cNvSpPr>
          <p:nvPr>
            <p:ph type="pic" sz="quarter" idx="17"/>
          </p:nvPr>
        </p:nvSpPr>
        <p:spPr>
          <a:xfrm>
            <a:off x="274638" y="2284187"/>
            <a:ext cx="2595562" cy="1689100"/>
          </a:xfrm>
        </p:spPr>
        <p:txBody>
          <a:bodyPr anchor="ctr" anchorCtr="1">
            <a:normAutofit/>
          </a:bodyPr>
          <a:lstStyle>
            <a:lvl1pPr marL="0" indent="0" algn="ctr">
              <a:buNone/>
              <a:defRPr sz="1600" i="1">
                <a:solidFill>
                  <a:schemeClr val="bg1"/>
                </a:solidFill>
              </a:defRPr>
            </a:lvl1pPr>
          </a:lstStyle>
          <a:p>
            <a:endParaRPr lang="en-US" dirty="0"/>
          </a:p>
        </p:txBody>
      </p:sp>
    </p:spTree>
    <p:extLst>
      <p:ext uri="{BB962C8B-B14F-4D97-AF65-F5344CB8AC3E}">
        <p14:creationId xmlns:p14="http://schemas.microsoft.com/office/powerpoint/2010/main" val="13733340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ed Content_4">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5994400" y="0"/>
            <a:ext cx="3149600" cy="6858000"/>
          </a:xfrm>
          <a:gradFill>
            <a:gsLst>
              <a:gs pos="0">
                <a:schemeClr val="accent1"/>
              </a:gs>
              <a:gs pos="50000">
                <a:schemeClr val="accent1">
                  <a:lumMod val="75000"/>
                </a:schemeClr>
              </a:gs>
              <a:gs pos="100000">
                <a:schemeClr val="accent1">
                  <a:lumMod val="50000"/>
                </a:schemeClr>
              </a:gs>
            </a:gsLst>
            <a:lin ang="5400000" scaled="0"/>
          </a:gradFill>
        </p:spPr>
        <p:txBody>
          <a:bodyPr lIns="365760" tIns="365760" rIns="365760" bIns="365760" anchor="ctr" anchorCtr="0">
            <a:normAutofit/>
          </a:bodyPr>
          <a:lstStyle>
            <a:lvl1pPr marL="0" indent="0" algn="l">
              <a:buNone/>
              <a:defRPr sz="1800" b="0" i="1">
                <a:solidFill>
                  <a:schemeClr val="bg1"/>
                </a:solidFill>
                <a:latin typeface="Arial" charset="0"/>
                <a:ea typeface="Arial" charset="0"/>
                <a:cs typeface="Arial" charset="0"/>
              </a:defRPr>
            </a:lvl1pPr>
            <a:lvl2pPr marL="457200" indent="0" algn="l">
              <a:buNone/>
              <a:defRPr sz="1800">
                <a:solidFill>
                  <a:schemeClr val="bg1"/>
                </a:solidFill>
              </a:defRPr>
            </a:lvl2pPr>
            <a:lvl3pPr marL="914400" indent="0" algn="l">
              <a:buNone/>
              <a:defRPr sz="1800">
                <a:solidFill>
                  <a:schemeClr val="bg1"/>
                </a:solidFill>
              </a:defRPr>
            </a:lvl3pPr>
            <a:lvl4pPr marL="1371600" indent="0" algn="l">
              <a:buNone/>
              <a:defRPr sz="1800">
                <a:solidFill>
                  <a:schemeClr val="bg1"/>
                </a:solidFill>
              </a:defRPr>
            </a:lvl4pPr>
            <a:lvl5pPr marL="1828800" indent="0" algn="l">
              <a:buNone/>
              <a:defRPr sz="1800">
                <a:solidFill>
                  <a:schemeClr val="bg1"/>
                </a:solidFill>
              </a:defRPr>
            </a:lvl5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r>
              <a:rPr lang="en-US" dirty="0" smtClean="0"/>
              <a:t>Footer</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AF70308-3C25-0642-A9BC-F207A96E13BC}" type="slidenum">
              <a:rPr lang="en-US" smtClean="0"/>
              <a:pPr/>
              <a:t>‹#›</a:t>
            </a:fld>
            <a:endParaRPr lang="en-US" dirty="0"/>
          </a:p>
        </p:txBody>
      </p:sp>
      <p:sp>
        <p:nvSpPr>
          <p:cNvPr id="11" name="Content Placeholder 10"/>
          <p:cNvSpPr>
            <a:spLocks noGrp="1"/>
          </p:cNvSpPr>
          <p:nvPr>
            <p:ph sz="quarter" idx="14"/>
          </p:nvPr>
        </p:nvSpPr>
        <p:spPr>
          <a:xfrm>
            <a:off x="325121" y="355600"/>
            <a:ext cx="5364479" cy="558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7042" t="32196" r="6749" b="32307"/>
          <a:stretch/>
        </p:blipFill>
        <p:spPr>
          <a:xfrm>
            <a:off x="274320" y="5969727"/>
            <a:ext cx="1776549" cy="731520"/>
          </a:xfrm>
          <a:prstGeom prst="rect">
            <a:avLst/>
          </a:prstGeom>
        </p:spPr>
      </p:pic>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l="6665" t="32071" r="7134" b="32218"/>
          <a:stretch/>
        </p:blipFill>
        <p:spPr>
          <a:xfrm>
            <a:off x="266700" y="5969000"/>
            <a:ext cx="1778000" cy="736600"/>
          </a:xfrm>
          <a:prstGeom prst="rect">
            <a:avLst/>
          </a:prstGeom>
        </p:spPr>
      </p:pic>
    </p:spTree>
    <p:extLst>
      <p:ext uri="{BB962C8B-B14F-4D97-AF65-F5344CB8AC3E}">
        <p14:creationId xmlns:p14="http://schemas.microsoft.com/office/powerpoint/2010/main" val="13588541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ed Content_5">
    <p:spTree>
      <p:nvGrpSpPr>
        <p:cNvPr id="1" name=""/>
        <p:cNvGrpSpPr/>
        <p:nvPr/>
      </p:nvGrpSpPr>
      <p:grpSpPr>
        <a:xfrm>
          <a:off x="0" y="0"/>
          <a:ext cx="0" cy="0"/>
          <a:chOff x="0" y="0"/>
          <a:chExt cx="0" cy="0"/>
        </a:xfrm>
      </p:grpSpPr>
      <p:sp>
        <p:nvSpPr>
          <p:cNvPr id="10" name="Rectangle 9"/>
          <p:cNvSpPr/>
          <p:nvPr userDrawn="1"/>
        </p:nvSpPr>
        <p:spPr>
          <a:xfrm>
            <a:off x="5994400" y="0"/>
            <a:ext cx="3149600" cy="6858000"/>
          </a:xfrm>
          <a:prstGeom prst="rect">
            <a:avLst/>
          </a:prstGeom>
          <a:gradFill>
            <a:gsLst>
              <a:gs pos="0">
                <a:schemeClr val="accent1"/>
              </a:gs>
              <a:gs pos="50000">
                <a:schemeClr val="accent1">
                  <a:lumMod val="75000"/>
                </a:schemeClr>
              </a:gs>
              <a:gs pos="100000">
                <a:schemeClr val="accent1">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r>
              <a:rPr lang="en-US" dirty="0" smtClean="0"/>
              <a:t>Footer</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AF70308-3C25-0642-A9BC-F207A96E13BC}" type="slidenum">
              <a:rPr lang="en-US" smtClean="0"/>
              <a:pPr/>
              <a:t>‹#›</a:t>
            </a:fld>
            <a:endParaRPr lang="en-US" dirty="0"/>
          </a:p>
        </p:txBody>
      </p:sp>
      <p:sp>
        <p:nvSpPr>
          <p:cNvPr id="7" name="Title 1"/>
          <p:cNvSpPr>
            <a:spLocks noGrp="1"/>
          </p:cNvSpPr>
          <p:nvPr>
            <p:ph type="title"/>
          </p:nvPr>
        </p:nvSpPr>
        <p:spPr>
          <a:xfrm>
            <a:off x="6324600" y="381000"/>
            <a:ext cx="2511822" cy="1752600"/>
          </a:xfrm>
        </p:spPr>
        <p:txBody>
          <a:bodyPr anchor="b"/>
          <a:lstStyle>
            <a:lvl1pPr>
              <a:defRPr sz="3200">
                <a:solidFill>
                  <a:schemeClr val="bg1"/>
                </a:solidFill>
              </a:defRPr>
            </a:lvl1pPr>
          </a:lstStyle>
          <a:p>
            <a:r>
              <a:rPr lang="en-US" dirty="0" smtClean="0"/>
              <a:t>Click to edit Master title style</a:t>
            </a:r>
            <a:endParaRPr lang="en-US" dirty="0"/>
          </a:p>
        </p:txBody>
      </p:sp>
      <p:sp>
        <p:nvSpPr>
          <p:cNvPr id="8" name="Text Placeholder 3"/>
          <p:cNvSpPr>
            <a:spLocks noGrp="1"/>
          </p:cNvSpPr>
          <p:nvPr>
            <p:ph type="body" sz="half" idx="2"/>
          </p:nvPr>
        </p:nvSpPr>
        <p:spPr>
          <a:xfrm>
            <a:off x="6324600" y="2133600"/>
            <a:ext cx="2511822" cy="3810000"/>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14" name="Picture Placeholder 2"/>
          <p:cNvSpPr>
            <a:spLocks noGrp="1" noChangeAspect="1"/>
          </p:cNvSpPr>
          <p:nvPr>
            <p:ph type="pic" idx="1"/>
          </p:nvPr>
        </p:nvSpPr>
        <p:spPr>
          <a:xfrm>
            <a:off x="330200" y="355601"/>
            <a:ext cx="5356622" cy="5588000"/>
          </a:xfrm>
        </p:spPr>
        <p:txBody>
          <a:bodyPr anchor="ctr" anchorCtr="1">
            <a:normAutofit/>
          </a:bodyPr>
          <a:lstStyle>
            <a:lvl1pPr marL="0" indent="0">
              <a:buNone/>
              <a:defRPr sz="18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6665" t="32071" r="7134" b="32218"/>
          <a:stretch/>
        </p:blipFill>
        <p:spPr>
          <a:xfrm>
            <a:off x="266700" y="5969000"/>
            <a:ext cx="1778000" cy="736600"/>
          </a:xfrm>
          <a:prstGeom prst="rect">
            <a:avLst/>
          </a:prstGeom>
        </p:spPr>
      </p:pic>
    </p:spTree>
    <p:extLst>
      <p:ext uri="{BB962C8B-B14F-4D97-AF65-F5344CB8AC3E}">
        <p14:creationId xmlns:p14="http://schemas.microsoft.com/office/powerpoint/2010/main" val="3803581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ed Content_6">
    <p:spTree>
      <p:nvGrpSpPr>
        <p:cNvPr id="1" name=""/>
        <p:cNvGrpSpPr/>
        <p:nvPr/>
      </p:nvGrpSpPr>
      <p:grpSpPr>
        <a:xfrm>
          <a:off x="0" y="0"/>
          <a:ext cx="0" cy="0"/>
          <a:chOff x="0" y="0"/>
          <a:chExt cx="0" cy="0"/>
        </a:xfrm>
      </p:grpSpPr>
      <p:sp>
        <p:nvSpPr>
          <p:cNvPr id="14" name="Rectangle 13"/>
          <p:cNvSpPr/>
          <p:nvPr userDrawn="1"/>
        </p:nvSpPr>
        <p:spPr>
          <a:xfrm>
            <a:off x="5994400" y="0"/>
            <a:ext cx="3149600" cy="6858000"/>
          </a:xfrm>
          <a:prstGeom prst="rect">
            <a:avLst/>
          </a:prstGeom>
          <a:gradFill>
            <a:gsLst>
              <a:gs pos="0">
                <a:schemeClr val="accent1"/>
              </a:gs>
              <a:gs pos="50000">
                <a:schemeClr val="accent1">
                  <a:lumMod val="75000"/>
                </a:schemeClr>
              </a:gs>
              <a:gs pos="100000">
                <a:schemeClr val="accent1">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icture Placeholder 4"/>
          <p:cNvSpPr>
            <a:spLocks noGrp="1"/>
          </p:cNvSpPr>
          <p:nvPr>
            <p:ph type="pic" sz="quarter" idx="15"/>
          </p:nvPr>
        </p:nvSpPr>
        <p:spPr>
          <a:xfrm>
            <a:off x="6269038" y="342900"/>
            <a:ext cx="2595562" cy="1689100"/>
          </a:xfrm>
        </p:spPr>
        <p:txBody>
          <a:bodyPr anchor="ctr" anchorCtr="1">
            <a:normAutofit/>
          </a:bodyPr>
          <a:lstStyle>
            <a:lvl1pPr marL="0" indent="0" algn="ctr">
              <a:buNone/>
              <a:defRPr sz="1600" i="1">
                <a:solidFill>
                  <a:schemeClr val="bg1"/>
                </a:solidFill>
              </a:defRPr>
            </a:lvl1pPr>
          </a:lstStyle>
          <a:p>
            <a:endParaRPr lang="en-US" dirty="0"/>
          </a:p>
        </p:txBody>
      </p:sp>
      <p:sp>
        <p:nvSpPr>
          <p:cNvPr id="16" name="Picture Placeholder 4"/>
          <p:cNvSpPr>
            <a:spLocks noGrp="1"/>
          </p:cNvSpPr>
          <p:nvPr>
            <p:ph type="pic" sz="quarter" idx="16"/>
          </p:nvPr>
        </p:nvSpPr>
        <p:spPr>
          <a:xfrm>
            <a:off x="6269038" y="4225474"/>
            <a:ext cx="2595562" cy="1689100"/>
          </a:xfrm>
        </p:spPr>
        <p:txBody>
          <a:bodyPr anchor="ctr" anchorCtr="1">
            <a:normAutofit/>
          </a:bodyPr>
          <a:lstStyle>
            <a:lvl1pPr marL="0" indent="0" algn="ctr">
              <a:buNone/>
              <a:defRPr sz="1600" i="1">
                <a:solidFill>
                  <a:schemeClr val="bg1"/>
                </a:solidFill>
              </a:defRPr>
            </a:lvl1pPr>
          </a:lstStyle>
          <a:p>
            <a:endParaRPr lang="en-US" dirty="0"/>
          </a:p>
        </p:txBody>
      </p:sp>
      <p:sp>
        <p:nvSpPr>
          <p:cNvPr id="17" name="Picture Placeholder 4"/>
          <p:cNvSpPr>
            <a:spLocks noGrp="1"/>
          </p:cNvSpPr>
          <p:nvPr>
            <p:ph type="pic" sz="quarter" idx="17"/>
          </p:nvPr>
        </p:nvSpPr>
        <p:spPr>
          <a:xfrm>
            <a:off x="6269038" y="2284187"/>
            <a:ext cx="2595562" cy="1689100"/>
          </a:xfrm>
        </p:spPr>
        <p:txBody>
          <a:bodyPr anchor="ctr" anchorCtr="1">
            <a:normAutofit/>
          </a:bodyPr>
          <a:lstStyle>
            <a:lvl1pPr marL="0" indent="0" algn="ctr">
              <a:buNone/>
              <a:defRPr sz="1600" i="1">
                <a:solidFill>
                  <a:schemeClr val="bg1"/>
                </a:solidFill>
              </a:defRPr>
            </a:lvl1pPr>
          </a:lstStyle>
          <a:p>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r>
              <a:rPr lang="en-US" dirty="0" smtClean="0"/>
              <a:t>Footer</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AF70308-3C25-0642-A9BC-F207A96E13BC}" type="slidenum">
              <a:rPr lang="en-US" smtClean="0"/>
              <a:pPr/>
              <a:t>‹#›</a:t>
            </a:fld>
            <a:endParaRPr lang="en-US" dirty="0"/>
          </a:p>
        </p:txBody>
      </p:sp>
      <p:sp>
        <p:nvSpPr>
          <p:cNvPr id="11" name="Content Placeholder 10"/>
          <p:cNvSpPr>
            <a:spLocks noGrp="1"/>
          </p:cNvSpPr>
          <p:nvPr>
            <p:ph sz="quarter" idx="14"/>
          </p:nvPr>
        </p:nvSpPr>
        <p:spPr>
          <a:xfrm>
            <a:off x="325121" y="355600"/>
            <a:ext cx="5288279" cy="558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7042" t="32196" r="6749" b="32307"/>
          <a:stretch/>
        </p:blipFill>
        <p:spPr>
          <a:xfrm>
            <a:off x="274320" y="5969727"/>
            <a:ext cx="1776549" cy="731520"/>
          </a:xfrm>
          <a:prstGeom prst="rect">
            <a:avLst/>
          </a:prstGeom>
        </p:spPr>
      </p:pic>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l="6665" t="32071" r="7134" b="32218"/>
          <a:stretch/>
        </p:blipFill>
        <p:spPr>
          <a:xfrm>
            <a:off x="266700" y="5969000"/>
            <a:ext cx="1778000" cy="736600"/>
          </a:xfrm>
          <a:prstGeom prst="rect">
            <a:avLst/>
          </a:prstGeom>
        </p:spPr>
      </p:pic>
    </p:spTree>
    <p:extLst>
      <p:ext uri="{BB962C8B-B14F-4D97-AF65-F5344CB8AC3E}">
        <p14:creationId xmlns:p14="http://schemas.microsoft.com/office/powerpoint/2010/main" val="14394438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ue Content_4">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5994400" y="0"/>
            <a:ext cx="3149600" cy="6858000"/>
          </a:xfrm>
          <a:gradFill>
            <a:gsLst>
              <a:gs pos="0">
                <a:schemeClr val="tx1">
                  <a:alpha val="80000"/>
                  <a:lumMod val="94000"/>
                  <a:lumOff val="6000"/>
                </a:schemeClr>
              </a:gs>
              <a:gs pos="50000">
                <a:schemeClr val="tx1"/>
              </a:gs>
              <a:gs pos="100000">
                <a:schemeClr val="tx1">
                  <a:lumMod val="50000"/>
                </a:schemeClr>
              </a:gs>
            </a:gsLst>
            <a:lin ang="5400000" scaled="0"/>
          </a:gradFill>
        </p:spPr>
        <p:txBody>
          <a:bodyPr lIns="365760" tIns="365760" rIns="365760" bIns="365760" anchor="ctr" anchorCtr="0">
            <a:normAutofit/>
          </a:bodyPr>
          <a:lstStyle>
            <a:lvl1pPr marL="0" indent="0" algn="l">
              <a:buNone/>
              <a:defRPr sz="1800" b="0" i="1">
                <a:solidFill>
                  <a:schemeClr val="bg1"/>
                </a:solidFill>
                <a:latin typeface="Arial" charset="0"/>
                <a:ea typeface="Arial" charset="0"/>
                <a:cs typeface="Arial" charset="0"/>
              </a:defRPr>
            </a:lvl1pPr>
            <a:lvl2pPr marL="457200" indent="0" algn="l">
              <a:buNone/>
              <a:defRPr sz="1800">
                <a:solidFill>
                  <a:schemeClr val="bg1"/>
                </a:solidFill>
              </a:defRPr>
            </a:lvl2pPr>
            <a:lvl3pPr marL="914400" indent="0" algn="l">
              <a:buNone/>
              <a:defRPr sz="1800">
                <a:solidFill>
                  <a:schemeClr val="bg1"/>
                </a:solidFill>
              </a:defRPr>
            </a:lvl3pPr>
            <a:lvl4pPr marL="1371600" indent="0" algn="l">
              <a:buNone/>
              <a:defRPr sz="1800">
                <a:solidFill>
                  <a:schemeClr val="bg1"/>
                </a:solidFill>
              </a:defRPr>
            </a:lvl4pPr>
            <a:lvl5pPr marL="1828800" indent="0" algn="l">
              <a:buNone/>
              <a:defRPr sz="1800">
                <a:solidFill>
                  <a:schemeClr val="bg1"/>
                </a:solidFill>
              </a:defRPr>
            </a:lvl5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r>
              <a:rPr lang="en-US" dirty="0" smtClean="0"/>
              <a:t>Footer</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AF70308-3C25-0642-A9BC-F207A96E13BC}" type="slidenum">
              <a:rPr lang="en-US" smtClean="0"/>
              <a:pPr/>
              <a:t>‹#›</a:t>
            </a:fld>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7042" t="32196" r="6749" b="32307"/>
          <a:stretch/>
        </p:blipFill>
        <p:spPr>
          <a:xfrm>
            <a:off x="274320" y="5969727"/>
            <a:ext cx="1776549" cy="731520"/>
          </a:xfrm>
          <a:prstGeom prst="rect">
            <a:avLst/>
          </a:prstGeom>
        </p:spPr>
      </p:pic>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l="6665" t="32071" r="7134" b="32218"/>
          <a:stretch/>
        </p:blipFill>
        <p:spPr>
          <a:xfrm>
            <a:off x="266700" y="5969000"/>
            <a:ext cx="1778000" cy="736600"/>
          </a:xfrm>
          <a:prstGeom prst="rect">
            <a:avLst/>
          </a:prstGeom>
        </p:spPr>
      </p:pic>
      <p:sp>
        <p:nvSpPr>
          <p:cNvPr id="10" name="Content Placeholder 10"/>
          <p:cNvSpPr>
            <a:spLocks noGrp="1"/>
          </p:cNvSpPr>
          <p:nvPr>
            <p:ph sz="quarter" idx="14"/>
          </p:nvPr>
        </p:nvSpPr>
        <p:spPr>
          <a:xfrm>
            <a:off x="325121" y="355600"/>
            <a:ext cx="5364479" cy="558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4494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_Red">
    <p:bg>
      <p:bgPr>
        <a:gradFill rotWithShape="1">
          <a:gsLst>
            <a:gs pos="0">
              <a:schemeClr val="accent1"/>
            </a:gs>
            <a:gs pos="50000">
              <a:schemeClr val="accent1">
                <a:lumMod val="75000"/>
              </a:schemeClr>
            </a:gs>
            <a:gs pos="100000">
              <a:schemeClr val="accent1">
                <a:lumMod val="5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495007"/>
            <a:ext cx="7772400" cy="1679648"/>
          </a:xfrm>
        </p:spPr>
        <p:txBody>
          <a:bodyPr anchor="b">
            <a:normAutofit/>
          </a:bodyPr>
          <a:lstStyle>
            <a:lvl1pPr algn="ctr">
              <a:defRPr sz="5400"/>
            </a:lvl1pPr>
          </a:lstStyle>
          <a:p>
            <a:r>
              <a:rPr lang="en-US" dirty="0" smtClean="0"/>
              <a:t>Click To Edit Master </a:t>
            </a:r>
            <a:r>
              <a:rPr lang="en-US" smtClean="0"/>
              <a:t>Title Style</a:t>
            </a:r>
            <a:endParaRPr lang="en-US" dirty="0"/>
          </a:p>
        </p:txBody>
      </p:sp>
      <p:sp>
        <p:nvSpPr>
          <p:cNvPr id="3" name="Subtitle 2"/>
          <p:cNvSpPr>
            <a:spLocks noGrp="1"/>
          </p:cNvSpPr>
          <p:nvPr>
            <p:ph type="subTitle" idx="1"/>
          </p:nvPr>
        </p:nvSpPr>
        <p:spPr>
          <a:xfrm>
            <a:off x="685800" y="4266732"/>
            <a:ext cx="7772400" cy="530048"/>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9" name="Date Placeholder 3"/>
          <p:cNvSpPr>
            <a:spLocks noGrp="1"/>
          </p:cNvSpPr>
          <p:nvPr>
            <p:ph type="dt" sz="half" idx="2"/>
          </p:nvPr>
        </p:nvSpPr>
        <p:spPr>
          <a:xfrm>
            <a:off x="4169465" y="6260930"/>
            <a:ext cx="3483666" cy="365125"/>
          </a:xfrm>
          <a:prstGeom prst="rect">
            <a:avLst/>
          </a:prstGeom>
        </p:spPr>
        <p:txBody>
          <a:bodyPr vert="horz" lIns="91440" tIns="45720" rIns="91440" bIns="45720" rtlCol="0" anchor="ctr"/>
          <a:lstStyle>
            <a:lvl1pPr algn="r">
              <a:defRPr sz="1100">
                <a:solidFill>
                  <a:schemeClr val="tx1"/>
                </a:solidFill>
              </a:defRPr>
            </a:lvl1pPr>
          </a:lstStyle>
          <a:p>
            <a:r>
              <a:rPr lang="en-US" dirty="0" smtClean="0"/>
              <a:t>Footer</a:t>
            </a:r>
            <a:endParaRPr lang="en-US" dirty="0"/>
          </a:p>
        </p:txBody>
      </p:sp>
      <p:sp>
        <p:nvSpPr>
          <p:cNvPr id="10" name="Slide Number Placeholder 5"/>
          <p:cNvSpPr>
            <a:spLocks noGrp="1"/>
          </p:cNvSpPr>
          <p:nvPr>
            <p:ph type="sldNum" sz="quarter" idx="4"/>
          </p:nvPr>
        </p:nvSpPr>
        <p:spPr>
          <a:xfrm>
            <a:off x="8366265" y="6260930"/>
            <a:ext cx="444776" cy="365125"/>
          </a:xfrm>
          <a:prstGeom prst="rect">
            <a:avLst/>
          </a:prstGeom>
        </p:spPr>
        <p:txBody>
          <a:bodyPr vert="horz" lIns="91440" tIns="45720" rIns="91440" bIns="45720" rtlCol="0" anchor="ctr"/>
          <a:lstStyle>
            <a:lvl1pPr algn="r">
              <a:defRPr sz="1100">
                <a:solidFill>
                  <a:schemeClr val="tx1"/>
                </a:solidFill>
              </a:defRPr>
            </a:lvl1pPr>
          </a:lstStyle>
          <a:p>
            <a:fld id="{FAF70308-3C25-0642-A9BC-F207A96E13BC}" type="slidenum">
              <a:rPr lang="en-US" smtClean="0"/>
              <a:pPr/>
              <a:t>‹#›</a:t>
            </a:fld>
            <a:endParaRPr lang="en-US" dirty="0"/>
          </a:p>
        </p:txBody>
      </p:sp>
      <p:sp>
        <p:nvSpPr>
          <p:cNvPr id="11" name="Rectangle 10"/>
          <p:cNvSpPr/>
          <p:nvPr userDrawn="1"/>
        </p:nvSpPr>
        <p:spPr>
          <a:xfrm>
            <a:off x="0" y="5773782"/>
            <a:ext cx="9144000" cy="65315"/>
          </a:xfrm>
          <a:prstGeom prst="rect">
            <a:avLst/>
          </a:prstGeom>
          <a:solidFill>
            <a:schemeClr val="bg1"/>
          </a:solidFill>
          <a:ln>
            <a:solidFill>
              <a:schemeClr val="bg1">
                <a:lumMod val="75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p:cNvGrpSpPr/>
          <p:nvPr userDrawn="1"/>
        </p:nvGrpSpPr>
        <p:grpSpPr>
          <a:xfrm>
            <a:off x="3499090" y="5101045"/>
            <a:ext cx="2145820" cy="257444"/>
            <a:chOff x="3148149" y="5257800"/>
            <a:chExt cx="2353726" cy="313508"/>
          </a:xfrm>
          <a:solidFill>
            <a:schemeClr val="bg1"/>
          </a:solidFill>
        </p:grpSpPr>
        <p:sp>
          <p:nvSpPr>
            <p:cNvPr id="12" name="5-Point Star 11"/>
            <p:cNvSpPr/>
            <p:nvPr userDrawn="1"/>
          </p:nvSpPr>
          <p:spPr>
            <a:xfrm>
              <a:off x="3148149" y="5257800"/>
              <a:ext cx="313508" cy="313508"/>
            </a:xfrm>
            <a:prstGeom prst="star5">
              <a:avLst/>
            </a:prstGeom>
            <a:grpFill/>
            <a:ln>
              <a:solidFill>
                <a:schemeClr val="bg1">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5-Point Star 12"/>
            <p:cNvSpPr/>
            <p:nvPr userDrawn="1"/>
          </p:nvSpPr>
          <p:spPr>
            <a:xfrm>
              <a:off x="3658204" y="5257800"/>
              <a:ext cx="313508" cy="313508"/>
            </a:xfrm>
            <a:prstGeom prst="star5">
              <a:avLst/>
            </a:prstGeom>
            <a:grpFill/>
            <a:ln>
              <a:solidFill>
                <a:schemeClr val="bg1">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5-Point Star 13"/>
            <p:cNvSpPr/>
            <p:nvPr userDrawn="1"/>
          </p:nvSpPr>
          <p:spPr>
            <a:xfrm>
              <a:off x="4168258" y="5257800"/>
              <a:ext cx="313508" cy="313508"/>
            </a:xfrm>
            <a:prstGeom prst="star5">
              <a:avLst/>
            </a:prstGeom>
            <a:grpFill/>
            <a:ln>
              <a:solidFill>
                <a:schemeClr val="bg1">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5-Point Star 14"/>
            <p:cNvSpPr/>
            <p:nvPr userDrawn="1"/>
          </p:nvSpPr>
          <p:spPr>
            <a:xfrm>
              <a:off x="4678312" y="5257800"/>
              <a:ext cx="313508" cy="313508"/>
            </a:xfrm>
            <a:prstGeom prst="star5">
              <a:avLst/>
            </a:prstGeom>
            <a:grpFill/>
            <a:ln>
              <a:solidFill>
                <a:schemeClr val="bg1">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5-Point Star 15"/>
            <p:cNvSpPr/>
            <p:nvPr userDrawn="1"/>
          </p:nvSpPr>
          <p:spPr>
            <a:xfrm>
              <a:off x="5188367" y="5257800"/>
              <a:ext cx="313508" cy="313508"/>
            </a:xfrm>
            <a:prstGeom prst="star5">
              <a:avLst/>
            </a:prstGeom>
            <a:grpFill/>
            <a:ln>
              <a:solidFill>
                <a:schemeClr val="bg1">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itle 1"/>
          <p:cNvSpPr txBox="1">
            <a:spLocks/>
          </p:cNvSpPr>
          <p:nvPr userDrawn="1"/>
        </p:nvSpPr>
        <p:spPr>
          <a:xfrm>
            <a:off x="0" y="5358489"/>
            <a:ext cx="9144000" cy="34454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baseline="0">
                <a:solidFill>
                  <a:schemeClr val="tx1"/>
                </a:solidFill>
                <a:latin typeface="Georgia" charset="0"/>
                <a:ea typeface="+mj-ea"/>
                <a:cs typeface="+mj-cs"/>
              </a:defRPr>
            </a:lvl1pPr>
          </a:lstStyle>
          <a:p>
            <a:r>
              <a:rPr lang="en-US" sz="1100" dirty="0" smtClean="0"/>
              <a:t>Developing Business and Community Leaders for Tomorrow.</a:t>
            </a:r>
            <a:endParaRPr lang="en-US" sz="1100" dirty="0"/>
          </a:p>
        </p:txBody>
      </p:sp>
      <p:pic>
        <p:nvPicPr>
          <p:cNvPr id="21" name="Picture 20"/>
          <p:cNvPicPr>
            <a:picLocks noChangeAspect="1"/>
          </p:cNvPicPr>
          <p:nvPr userDrawn="1"/>
        </p:nvPicPr>
        <p:blipFill rotWithShape="1">
          <a:blip r:embed="rId2">
            <a:extLst>
              <a:ext uri="{28A0092B-C50C-407E-A947-70E740481C1C}">
                <a14:useLocalDpi xmlns:a14="http://schemas.microsoft.com/office/drawing/2010/main" val="0"/>
              </a:ext>
            </a:extLst>
          </a:blip>
          <a:srcRect l="8363" t="33788" r="8007" b="33294"/>
          <a:stretch/>
        </p:blipFill>
        <p:spPr>
          <a:xfrm>
            <a:off x="2772239" y="550016"/>
            <a:ext cx="3621685" cy="1425554"/>
          </a:xfrm>
          <a:prstGeom prst="rect">
            <a:avLst/>
          </a:prstGeom>
        </p:spPr>
      </p:pic>
    </p:spTree>
    <p:extLst>
      <p:ext uri="{BB962C8B-B14F-4D97-AF65-F5344CB8AC3E}">
        <p14:creationId xmlns:p14="http://schemas.microsoft.com/office/powerpoint/2010/main" val="1042977753"/>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 Content_5">
    <p:spTree>
      <p:nvGrpSpPr>
        <p:cNvPr id="1" name=""/>
        <p:cNvGrpSpPr/>
        <p:nvPr/>
      </p:nvGrpSpPr>
      <p:grpSpPr>
        <a:xfrm>
          <a:off x="0" y="0"/>
          <a:ext cx="0" cy="0"/>
          <a:chOff x="0" y="0"/>
          <a:chExt cx="0" cy="0"/>
        </a:xfrm>
      </p:grpSpPr>
      <p:sp>
        <p:nvSpPr>
          <p:cNvPr id="9" name="Rectangle 8"/>
          <p:cNvSpPr/>
          <p:nvPr userDrawn="1"/>
        </p:nvSpPr>
        <p:spPr>
          <a:xfrm>
            <a:off x="5994400" y="0"/>
            <a:ext cx="3149600" cy="6858000"/>
          </a:xfrm>
          <a:prstGeom prst="rect">
            <a:avLst/>
          </a:prstGeom>
          <a:gradFill>
            <a:gsLst>
              <a:gs pos="0">
                <a:schemeClr val="tx1">
                  <a:alpha val="80000"/>
                  <a:lumMod val="94000"/>
                  <a:lumOff val="6000"/>
                </a:schemeClr>
              </a:gs>
              <a:gs pos="50000">
                <a:schemeClr val="tx1"/>
              </a:gs>
              <a:gs pos="100000">
                <a:schemeClr val="tx1">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r>
              <a:rPr lang="en-US" dirty="0" smtClean="0"/>
              <a:t>Footer</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AF70308-3C25-0642-A9BC-F207A96E13BC}" type="slidenum">
              <a:rPr lang="en-US" smtClean="0"/>
              <a:pPr/>
              <a:t>‹#›</a:t>
            </a:fld>
            <a:endParaRPr lang="en-US" dirty="0"/>
          </a:p>
        </p:txBody>
      </p:sp>
      <p:sp>
        <p:nvSpPr>
          <p:cNvPr id="7" name="Title 1"/>
          <p:cNvSpPr>
            <a:spLocks noGrp="1"/>
          </p:cNvSpPr>
          <p:nvPr>
            <p:ph type="title"/>
          </p:nvPr>
        </p:nvSpPr>
        <p:spPr>
          <a:xfrm>
            <a:off x="6324600" y="381000"/>
            <a:ext cx="2511822" cy="1752600"/>
          </a:xfrm>
        </p:spPr>
        <p:txBody>
          <a:bodyPr anchor="b"/>
          <a:lstStyle>
            <a:lvl1pPr>
              <a:defRPr sz="3200">
                <a:solidFill>
                  <a:schemeClr val="bg1"/>
                </a:solidFill>
              </a:defRPr>
            </a:lvl1pPr>
          </a:lstStyle>
          <a:p>
            <a:r>
              <a:rPr lang="en-US" dirty="0" smtClean="0"/>
              <a:t>Click to edit Master title style</a:t>
            </a:r>
            <a:endParaRPr lang="en-US" dirty="0"/>
          </a:p>
        </p:txBody>
      </p:sp>
      <p:sp>
        <p:nvSpPr>
          <p:cNvPr id="8" name="Text Placeholder 3"/>
          <p:cNvSpPr>
            <a:spLocks noGrp="1"/>
          </p:cNvSpPr>
          <p:nvPr>
            <p:ph type="body" sz="half" idx="2"/>
          </p:nvPr>
        </p:nvSpPr>
        <p:spPr>
          <a:xfrm>
            <a:off x="6324600" y="2133600"/>
            <a:ext cx="2511822" cy="3810000"/>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14" name="Picture Placeholder 2"/>
          <p:cNvSpPr>
            <a:spLocks noGrp="1" noChangeAspect="1"/>
          </p:cNvSpPr>
          <p:nvPr>
            <p:ph type="pic" idx="1"/>
          </p:nvPr>
        </p:nvSpPr>
        <p:spPr>
          <a:xfrm>
            <a:off x="330200" y="355601"/>
            <a:ext cx="5356622" cy="5588000"/>
          </a:xfrm>
        </p:spPr>
        <p:txBody>
          <a:bodyPr anchor="ctr" anchorCtr="1">
            <a:normAutofit/>
          </a:bodyPr>
          <a:lstStyle>
            <a:lvl1pPr marL="0" indent="0">
              <a:buNone/>
              <a:defRPr sz="18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6665" t="32071" r="7134" b="32218"/>
          <a:stretch/>
        </p:blipFill>
        <p:spPr>
          <a:xfrm>
            <a:off x="266700" y="5969000"/>
            <a:ext cx="1778000" cy="736600"/>
          </a:xfrm>
          <a:prstGeom prst="rect">
            <a:avLst/>
          </a:prstGeom>
        </p:spPr>
      </p:pic>
    </p:spTree>
    <p:extLst>
      <p:ext uri="{BB962C8B-B14F-4D97-AF65-F5344CB8AC3E}">
        <p14:creationId xmlns:p14="http://schemas.microsoft.com/office/powerpoint/2010/main" val="21186289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ue Content_6">
    <p:spTree>
      <p:nvGrpSpPr>
        <p:cNvPr id="1" name=""/>
        <p:cNvGrpSpPr/>
        <p:nvPr/>
      </p:nvGrpSpPr>
      <p:grpSpPr>
        <a:xfrm>
          <a:off x="0" y="0"/>
          <a:ext cx="0" cy="0"/>
          <a:chOff x="0" y="0"/>
          <a:chExt cx="0" cy="0"/>
        </a:xfrm>
      </p:grpSpPr>
      <p:sp>
        <p:nvSpPr>
          <p:cNvPr id="11" name="Rectangle 10"/>
          <p:cNvSpPr/>
          <p:nvPr userDrawn="1"/>
        </p:nvSpPr>
        <p:spPr>
          <a:xfrm>
            <a:off x="5994400" y="0"/>
            <a:ext cx="3149600" cy="6858000"/>
          </a:xfrm>
          <a:prstGeom prst="rect">
            <a:avLst/>
          </a:prstGeom>
          <a:gradFill>
            <a:gsLst>
              <a:gs pos="0">
                <a:schemeClr val="tx1">
                  <a:alpha val="80000"/>
                  <a:lumMod val="94000"/>
                  <a:lumOff val="6000"/>
                </a:schemeClr>
              </a:gs>
              <a:gs pos="50000">
                <a:schemeClr val="tx1"/>
              </a:gs>
              <a:gs pos="100000">
                <a:schemeClr val="tx1">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4"/>
          <p:cNvSpPr>
            <a:spLocks noGrp="1"/>
          </p:cNvSpPr>
          <p:nvPr>
            <p:ph type="pic" sz="quarter" idx="15"/>
          </p:nvPr>
        </p:nvSpPr>
        <p:spPr>
          <a:xfrm>
            <a:off x="6269038" y="342900"/>
            <a:ext cx="2595562" cy="1689100"/>
          </a:xfrm>
        </p:spPr>
        <p:txBody>
          <a:bodyPr anchor="ctr" anchorCtr="1">
            <a:normAutofit/>
          </a:bodyPr>
          <a:lstStyle>
            <a:lvl1pPr marL="0" indent="0" algn="ctr">
              <a:buNone/>
              <a:defRPr sz="1600" i="1">
                <a:solidFill>
                  <a:schemeClr val="bg1"/>
                </a:solidFill>
              </a:defRPr>
            </a:lvl1pPr>
          </a:lstStyle>
          <a:p>
            <a:endParaRPr lang="en-US" dirty="0"/>
          </a:p>
        </p:txBody>
      </p:sp>
      <p:sp>
        <p:nvSpPr>
          <p:cNvPr id="13" name="Picture Placeholder 4"/>
          <p:cNvSpPr>
            <a:spLocks noGrp="1"/>
          </p:cNvSpPr>
          <p:nvPr>
            <p:ph type="pic" sz="quarter" idx="16"/>
          </p:nvPr>
        </p:nvSpPr>
        <p:spPr>
          <a:xfrm>
            <a:off x="6269038" y="4225474"/>
            <a:ext cx="2595562" cy="1689100"/>
          </a:xfrm>
        </p:spPr>
        <p:txBody>
          <a:bodyPr anchor="ctr" anchorCtr="1">
            <a:normAutofit/>
          </a:bodyPr>
          <a:lstStyle>
            <a:lvl1pPr marL="0" indent="0" algn="ctr">
              <a:buNone/>
              <a:defRPr sz="1600" i="1">
                <a:solidFill>
                  <a:schemeClr val="bg1"/>
                </a:solidFill>
              </a:defRPr>
            </a:lvl1pPr>
          </a:lstStyle>
          <a:p>
            <a:endParaRPr lang="en-US" dirty="0"/>
          </a:p>
        </p:txBody>
      </p:sp>
      <p:sp>
        <p:nvSpPr>
          <p:cNvPr id="14" name="Picture Placeholder 4"/>
          <p:cNvSpPr>
            <a:spLocks noGrp="1"/>
          </p:cNvSpPr>
          <p:nvPr>
            <p:ph type="pic" sz="quarter" idx="17"/>
          </p:nvPr>
        </p:nvSpPr>
        <p:spPr>
          <a:xfrm>
            <a:off x="6269038" y="2284187"/>
            <a:ext cx="2595562" cy="1689100"/>
          </a:xfrm>
        </p:spPr>
        <p:txBody>
          <a:bodyPr anchor="ctr" anchorCtr="1">
            <a:normAutofit/>
          </a:bodyPr>
          <a:lstStyle>
            <a:lvl1pPr marL="0" indent="0" algn="ctr">
              <a:buNone/>
              <a:defRPr sz="1600" i="1">
                <a:solidFill>
                  <a:schemeClr val="bg1"/>
                </a:solidFill>
              </a:defRPr>
            </a:lvl1pPr>
          </a:lstStyle>
          <a:p>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r>
              <a:rPr lang="en-US" dirty="0" smtClean="0"/>
              <a:t>Footer</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AF70308-3C25-0642-A9BC-F207A96E13BC}" type="slidenum">
              <a:rPr lang="en-US" smtClean="0"/>
              <a:pPr/>
              <a:t>‹#›</a:t>
            </a:fld>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7042" t="32196" r="6749" b="32307"/>
          <a:stretch/>
        </p:blipFill>
        <p:spPr>
          <a:xfrm>
            <a:off x="274320" y="5969727"/>
            <a:ext cx="1776549" cy="731520"/>
          </a:xfrm>
          <a:prstGeom prst="rect">
            <a:avLst/>
          </a:prstGeom>
        </p:spPr>
      </p:pic>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l="6665" t="32071" r="7134" b="32218"/>
          <a:stretch/>
        </p:blipFill>
        <p:spPr>
          <a:xfrm>
            <a:off x="266700" y="5969000"/>
            <a:ext cx="1778000" cy="736600"/>
          </a:xfrm>
          <a:prstGeom prst="rect">
            <a:avLst/>
          </a:prstGeom>
        </p:spPr>
      </p:pic>
      <p:sp>
        <p:nvSpPr>
          <p:cNvPr id="10" name="Content Placeholder 10"/>
          <p:cNvSpPr>
            <a:spLocks noGrp="1"/>
          </p:cNvSpPr>
          <p:nvPr>
            <p:ph sz="quarter" idx="14"/>
          </p:nvPr>
        </p:nvSpPr>
        <p:spPr>
          <a:xfrm>
            <a:off x="325121" y="355600"/>
            <a:ext cx="5288279" cy="5588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874806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ay Content_4">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5994400" y="0"/>
            <a:ext cx="3149600" cy="6858000"/>
          </a:xfrm>
          <a:gradFill>
            <a:gsLst>
              <a:gs pos="0">
                <a:schemeClr val="bg1"/>
              </a:gs>
              <a:gs pos="50000">
                <a:schemeClr val="bg2"/>
              </a:gs>
              <a:gs pos="100000">
                <a:schemeClr val="bg1">
                  <a:lumMod val="65000"/>
                </a:schemeClr>
              </a:gs>
            </a:gsLst>
            <a:lin ang="5400000" scaled="0"/>
          </a:gradFill>
        </p:spPr>
        <p:txBody>
          <a:bodyPr lIns="365760" tIns="365760" rIns="365760" bIns="365760" anchor="ctr" anchorCtr="0">
            <a:normAutofit/>
          </a:bodyPr>
          <a:lstStyle>
            <a:lvl1pPr marL="0" indent="0" algn="l">
              <a:buNone/>
              <a:defRPr sz="1800" b="0" i="1">
                <a:solidFill>
                  <a:schemeClr val="tx1"/>
                </a:solidFill>
                <a:latin typeface="Arial" charset="0"/>
                <a:ea typeface="Arial" charset="0"/>
                <a:cs typeface="Arial" charset="0"/>
              </a:defRPr>
            </a:lvl1pPr>
            <a:lvl2pPr marL="457200" indent="0" algn="l">
              <a:buNone/>
              <a:defRPr sz="1800">
                <a:solidFill>
                  <a:schemeClr val="bg1"/>
                </a:solidFill>
              </a:defRPr>
            </a:lvl2pPr>
            <a:lvl3pPr marL="914400" indent="0" algn="l">
              <a:buNone/>
              <a:defRPr sz="1800">
                <a:solidFill>
                  <a:schemeClr val="bg1"/>
                </a:solidFill>
              </a:defRPr>
            </a:lvl3pPr>
            <a:lvl4pPr marL="1371600" indent="0" algn="l">
              <a:buNone/>
              <a:defRPr sz="1800">
                <a:solidFill>
                  <a:schemeClr val="bg1"/>
                </a:solidFill>
              </a:defRPr>
            </a:lvl4pPr>
            <a:lvl5pPr marL="1828800" indent="0" algn="l">
              <a:buNone/>
              <a:defRPr sz="1800">
                <a:solidFill>
                  <a:schemeClr val="bg1"/>
                </a:solidFill>
              </a:defRPr>
            </a:lvl5pPr>
          </a:lstStyle>
          <a:p>
            <a:pPr lvl="0"/>
            <a:r>
              <a:rPr lang="en-US" dirty="0" smtClean="0"/>
              <a:t>Click to edit Master text styles</a:t>
            </a:r>
          </a:p>
        </p:txBody>
      </p:sp>
      <p:sp>
        <p:nvSpPr>
          <p:cNvPr id="11" name="Content Placeholder 10"/>
          <p:cNvSpPr>
            <a:spLocks noGrp="1"/>
          </p:cNvSpPr>
          <p:nvPr>
            <p:ph sz="quarter" idx="14"/>
          </p:nvPr>
        </p:nvSpPr>
        <p:spPr>
          <a:xfrm>
            <a:off x="330200" y="355600"/>
            <a:ext cx="5292725" cy="558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dirty="0" smtClean="0"/>
              <a:t>Footer</a:t>
            </a:r>
            <a:endParaRPr lang="en-US" dirty="0"/>
          </a:p>
        </p:txBody>
      </p:sp>
      <p:sp>
        <p:nvSpPr>
          <p:cNvPr id="6" name="Slide Number Placeholder 5"/>
          <p:cNvSpPr>
            <a:spLocks noGrp="1"/>
          </p:cNvSpPr>
          <p:nvPr>
            <p:ph type="sldNum" sz="quarter" idx="12"/>
          </p:nvPr>
        </p:nvSpPr>
        <p:spPr/>
        <p:txBody>
          <a:bodyPr/>
          <a:lstStyle/>
          <a:p>
            <a:fld id="{FAF70308-3C25-0642-A9BC-F207A96E13BC}" type="slidenum">
              <a:rPr lang="en-US" smtClean="0"/>
              <a:t>‹#›</a:t>
            </a:fld>
            <a:endParaRPr lang="en-US" dirty="0"/>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6665" t="32071" r="7134" b="32218"/>
          <a:stretch/>
        </p:blipFill>
        <p:spPr>
          <a:xfrm>
            <a:off x="266700" y="5969000"/>
            <a:ext cx="1778000" cy="736600"/>
          </a:xfrm>
          <a:prstGeom prst="rect">
            <a:avLst/>
          </a:prstGeom>
        </p:spPr>
      </p:pic>
    </p:spTree>
    <p:extLst>
      <p:ext uri="{BB962C8B-B14F-4D97-AF65-F5344CB8AC3E}">
        <p14:creationId xmlns:p14="http://schemas.microsoft.com/office/powerpoint/2010/main" val="20416189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ay Content_5">
    <p:spTree>
      <p:nvGrpSpPr>
        <p:cNvPr id="1" name=""/>
        <p:cNvGrpSpPr/>
        <p:nvPr/>
      </p:nvGrpSpPr>
      <p:grpSpPr>
        <a:xfrm>
          <a:off x="0" y="0"/>
          <a:ext cx="0" cy="0"/>
          <a:chOff x="0" y="0"/>
          <a:chExt cx="0" cy="0"/>
        </a:xfrm>
      </p:grpSpPr>
      <p:sp>
        <p:nvSpPr>
          <p:cNvPr id="8" name="Rectangle 7"/>
          <p:cNvSpPr/>
          <p:nvPr userDrawn="1"/>
        </p:nvSpPr>
        <p:spPr>
          <a:xfrm>
            <a:off x="5994400" y="0"/>
            <a:ext cx="3149600" cy="6858000"/>
          </a:xfrm>
          <a:prstGeom prst="rect">
            <a:avLst/>
          </a:prstGeom>
          <a:gradFill>
            <a:gsLst>
              <a:gs pos="0">
                <a:schemeClr val="bg1"/>
              </a:gs>
              <a:gs pos="50000">
                <a:schemeClr val="bg2"/>
              </a:gs>
              <a:gs pos="100000">
                <a:schemeClr val="bg1">
                  <a:lumMod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6324600" y="381000"/>
            <a:ext cx="2511822" cy="1752600"/>
          </a:xfrm>
        </p:spPr>
        <p:txBody>
          <a:bodyPr anchor="b"/>
          <a:lstStyle>
            <a:lvl1pPr>
              <a:defRPr sz="3200">
                <a:solidFill>
                  <a:schemeClr val="tx1"/>
                </a:solidFill>
              </a:defRPr>
            </a:lvl1pPr>
          </a:lstStyle>
          <a:p>
            <a:r>
              <a:rPr lang="en-US" dirty="0" smtClean="0"/>
              <a:t>Click to edit Master title style</a:t>
            </a:r>
            <a:endParaRPr lang="en-US" dirty="0"/>
          </a:p>
        </p:txBody>
      </p:sp>
      <p:sp>
        <p:nvSpPr>
          <p:cNvPr id="12" name="Text Placeholder 3"/>
          <p:cNvSpPr>
            <a:spLocks noGrp="1"/>
          </p:cNvSpPr>
          <p:nvPr>
            <p:ph type="body" sz="half" idx="2"/>
          </p:nvPr>
        </p:nvSpPr>
        <p:spPr>
          <a:xfrm>
            <a:off x="6324600" y="2133600"/>
            <a:ext cx="2511822" cy="3810000"/>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13" name="Picture Placeholder 2"/>
          <p:cNvSpPr>
            <a:spLocks noGrp="1" noChangeAspect="1"/>
          </p:cNvSpPr>
          <p:nvPr>
            <p:ph type="pic" idx="1"/>
          </p:nvPr>
        </p:nvSpPr>
        <p:spPr>
          <a:xfrm>
            <a:off x="342900" y="355601"/>
            <a:ext cx="5292726" cy="5588000"/>
          </a:xfrm>
        </p:spPr>
        <p:txBody>
          <a:bodyPr anchor="ctr" anchorCtr="1">
            <a:normAutofit/>
          </a:bodyPr>
          <a:lstStyle>
            <a:lvl1pPr marL="0" indent="0">
              <a:buNone/>
              <a:defRPr sz="18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Date Placeholder 3"/>
          <p:cNvSpPr>
            <a:spLocks noGrp="1"/>
          </p:cNvSpPr>
          <p:nvPr>
            <p:ph type="dt" sz="half" idx="10"/>
          </p:nvPr>
        </p:nvSpPr>
        <p:spPr/>
        <p:txBody>
          <a:bodyPr/>
          <a:lstStyle/>
          <a:p>
            <a:r>
              <a:rPr lang="en-US" dirty="0" smtClean="0"/>
              <a:t>Footer</a:t>
            </a:r>
            <a:endParaRPr lang="en-US" dirty="0"/>
          </a:p>
        </p:txBody>
      </p:sp>
      <p:sp>
        <p:nvSpPr>
          <p:cNvPr id="6" name="Slide Number Placeholder 5"/>
          <p:cNvSpPr>
            <a:spLocks noGrp="1"/>
          </p:cNvSpPr>
          <p:nvPr>
            <p:ph type="sldNum" sz="quarter" idx="12"/>
          </p:nvPr>
        </p:nvSpPr>
        <p:spPr/>
        <p:txBody>
          <a:bodyPr/>
          <a:lstStyle/>
          <a:p>
            <a:fld id="{FAF70308-3C25-0642-A9BC-F207A96E13BC}" type="slidenum">
              <a:rPr lang="en-US" smtClean="0"/>
              <a:t>‹#›</a:t>
            </a:fld>
            <a:endParaRPr lang="en-US" dirty="0"/>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6665" t="32071" r="7134" b="32218"/>
          <a:stretch/>
        </p:blipFill>
        <p:spPr>
          <a:xfrm>
            <a:off x="266700" y="5969000"/>
            <a:ext cx="1778000" cy="736600"/>
          </a:xfrm>
          <a:prstGeom prst="rect">
            <a:avLst/>
          </a:prstGeom>
        </p:spPr>
      </p:pic>
    </p:spTree>
    <p:extLst>
      <p:ext uri="{BB962C8B-B14F-4D97-AF65-F5344CB8AC3E}">
        <p14:creationId xmlns:p14="http://schemas.microsoft.com/office/powerpoint/2010/main" val="7720743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ay Content_6">
    <p:spTree>
      <p:nvGrpSpPr>
        <p:cNvPr id="1" name=""/>
        <p:cNvGrpSpPr/>
        <p:nvPr/>
      </p:nvGrpSpPr>
      <p:grpSpPr>
        <a:xfrm>
          <a:off x="0" y="0"/>
          <a:ext cx="0" cy="0"/>
          <a:chOff x="0" y="0"/>
          <a:chExt cx="0" cy="0"/>
        </a:xfrm>
      </p:grpSpPr>
      <p:sp>
        <p:nvSpPr>
          <p:cNvPr id="8" name="Rectangle 7"/>
          <p:cNvSpPr/>
          <p:nvPr userDrawn="1"/>
        </p:nvSpPr>
        <p:spPr>
          <a:xfrm>
            <a:off x="5994400" y="0"/>
            <a:ext cx="3149600" cy="6858000"/>
          </a:xfrm>
          <a:prstGeom prst="rect">
            <a:avLst/>
          </a:prstGeom>
          <a:gradFill>
            <a:gsLst>
              <a:gs pos="0">
                <a:schemeClr val="bg1"/>
              </a:gs>
              <a:gs pos="50000">
                <a:schemeClr val="bg2"/>
              </a:gs>
              <a:gs pos="100000">
                <a:schemeClr val="bg1">
                  <a:lumMod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r>
              <a:rPr lang="en-US" dirty="0" smtClean="0"/>
              <a:t>Footer</a:t>
            </a:r>
            <a:endParaRPr lang="en-US" dirty="0"/>
          </a:p>
        </p:txBody>
      </p:sp>
      <p:sp>
        <p:nvSpPr>
          <p:cNvPr id="6" name="Slide Number Placeholder 5"/>
          <p:cNvSpPr>
            <a:spLocks noGrp="1"/>
          </p:cNvSpPr>
          <p:nvPr>
            <p:ph type="sldNum" sz="quarter" idx="12"/>
          </p:nvPr>
        </p:nvSpPr>
        <p:spPr/>
        <p:txBody>
          <a:bodyPr/>
          <a:lstStyle/>
          <a:p>
            <a:fld id="{FAF70308-3C25-0642-A9BC-F207A96E13BC}" type="slidenum">
              <a:rPr lang="en-US" smtClean="0"/>
              <a:t>‹#›</a:t>
            </a:fld>
            <a:endParaRPr lang="en-US" dirty="0"/>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6665" t="32071" r="7134" b="32218"/>
          <a:stretch/>
        </p:blipFill>
        <p:spPr>
          <a:xfrm>
            <a:off x="266700" y="5969000"/>
            <a:ext cx="1778000" cy="736600"/>
          </a:xfrm>
          <a:prstGeom prst="rect">
            <a:avLst/>
          </a:prstGeom>
        </p:spPr>
      </p:pic>
      <p:sp>
        <p:nvSpPr>
          <p:cNvPr id="9" name="Content Placeholder 10"/>
          <p:cNvSpPr>
            <a:spLocks noGrp="1"/>
          </p:cNvSpPr>
          <p:nvPr>
            <p:ph sz="quarter" idx="14"/>
          </p:nvPr>
        </p:nvSpPr>
        <p:spPr>
          <a:xfrm>
            <a:off x="330200" y="355600"/>
            <a:ext cx="5292725" cy="558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Picture Placeholder 4"/>
          <p:cNvSpPr>
            <a:spLocks noGrp="1"/>
          </p:cNvSpPr>
          <p:nvPr>
            <p:ph type="pic" sz="quarter" idx="15"/>
          </p:nvPr>
        </p:nvSpPr>
        <p:spPr>
          <a:xfrm>
            <a:off x="6269038" y="342900"/>
            <a:ext cx="2595562" cy="1689100"/>
          </a:xfrm>
        </p:spPr>
        <p:txBody>
          <a:bodyPr anchor="ctr" anchorCtr="1">
            <a:normAutofit/>
          </a:bodyPr>
          <a:lstStyle>
            <a:lvl1pPr marL="0" indent="0" algn="ctr">
              <a:buNone/>
              <a:defRPr sz="1600" i="1">
                <a:solidFill>
                  <a:schemeClr val="bg1"/>
                </a:solidFill>
              </a:defRPr>
            </a:lvl1pPr>
          </a:lstStyle>
          <a:p>
            <a:endParaRPr lang="en-US" dirty="0"/>
          </a:p>
        </p:txBody>
      </p:sp>
      <p:sp>
        <p:nvSpPr>
          <p:cNvPr id="14" name="Picture Placeholder 4"/>
          <p:cNvSpPr>
            <a:spLocks noGrp="1"/>
          </p:cNvSpPr>
          <p:nvPr>
            <p:ph type="pic" sz="quarter" idx="16"/>
          </p:nvPr>
        </p:nvSpPr>
        <p:spPr>
          <a:xfrm>
            <a:off x="6269038" y="4225474"/>
            <a:ext cx="2595562" cy="1689100"/>
          </a:xfrm>
        </p:spPr>
        <p:txBody>
          <a:bodyPr anchor="ctr" anchorCtr="1">
            <a:normAutofit/>
          </a:bodyPr>
          <a:lstStyle>
            <a:lvl1pPr marL="0" indent="0" algn="ctr">
              <a:buNone/>
              <a:defRPr sz="1600" i="1">
                <a:solidFill>
                  <a:schemeClr val="bg1"/>
                </a:solidFill>
              </a:defRPr>
            </a:lvl1pPr>
          </a:lstStyle>
          <a:p>
            <a:endParaRPr lang="en-US" dirty="0"/>
          </a:p>
        </p:txBody>
      </p:sp>
      <p:sp>
        <p:nvSpPr>
          <p:cNvPr id="15" name="Picture Placeholder 4"/>
          <p:cNvSpPr>
            <a:spLocks noGrp="1"/>
          </p:cNvSpPr>
          <p:nvPr>
            <p:ph type="pic" sz="quarter" idx="17"/>
          </p:nvPr>
        </p:nvSpPr>
        <p:spPr>
          <a:xfrm>
            <a:off x="6269038" y="2284187"/>
            <a:ext cx="2595562" cy="1689100"/>
          </a:xfrm>
        </p:spPr>
        <p:txBody>
          <a:bodyPr anchor="ctr" anchorCtr="1">
            <a:normAutofit/>
          </a:bodyPr>
          <a:lstStyle>
            <a:lvl1pPr marL="0" indent="0" algn="ctr">
              <a:buNone/>
              <a:defRPr sz="1600" i="1">
                <a:solidFill>
                  <a:schemeClr val="bg1"/>
                </a:solidFill>
              </a:defRPr>
            </a:lvl1pPr>
          </a:lstStyle>
          <a:p>
            <a:endParaRPr lang="en-US" dirty="0"/>
          </a:p>
        </p:txBody>
      </p:sp>
    </p:spTree>
    <p:extLst>
      <p:ext uri="{BB962C8B-B14F-4D97-AF65-F5344CB8AC3E}">
        <p14:creationId xmlns:p14="http://schemas.microsoft.com/office/powerpoint/2010/main" val="491280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ue Content_Collage">
    <p:bg>
      <p:bgRef idx="1003">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smtClean="0"/>
              <a:t>Footer</a:t>
            </a:r>
            <a:endParaRPr lang="en-US" dirty="0"/>
          </a:p>
        </p:txBody>
      </p:sp>
      <p:sp>
        <p:nvSpPr>
          <p:cNvPr id="6" name="Slide Number Placeholder 5"/>
          <p:cNvSpPr>
            <a:spLocks noGrp="1"/>
          </p:cNvSpPr>
          <p:nvPr>
            <p:ph type="sldNum" sz="quarter" idx="12"/>
          </p:nvPr>
        </p:nvSpPr>
        <p:spPr/>
        <p:txBody>
          <a:bodyPr/>
          <a:lstStyle/>
          <a:p>
            <a:fld id="{FAF70308-3C25-0642-A9BC-F207A96E13BC}" type="slidenum">
              <a:rPr lang="en-US" smtClean="0"/>
              <a:t>‹#›</a:t>
            </a:fld>
            <a:endParaRPr lang="en-US" dirty="0"/>
          </a:p>
        </p:txBody>
      </p:sp>
      <p:sp>
        <p:nvSpPr>
          <p:cNvPr id="15" name="Picture Placeholder 4"/>
          <p:cNvSpPr>
            <a:spLocks noGrp="1"/>
          </p:cNvSpPr>
          <p:nvPr>
            <p:ph type="pic" sz="quarter" idx="15"/>
          </p:nvPr>
        </p:nvSpPr>
        <p:spPr>
          <a:xfrm>
            <a:off x="334202" y="356616"/>
            <a:ext cx="2743200" cy="2196084"/>
          </a:xfrm>
        </p:spPr>
        <p:txBody>
          <a:bodyPr anchor="ctr" anchorCtr="1">
            <a:normAutofit/>
          </a:bodyPr>
          <a:lstStyle>
            <a:lvl1pPr marL="0" indent="0" algn="ctr">
              <a:buNone/>
              <a:defRPr sz="1600" i="1">
                <a:solidFill>
                  <a:schemeClr val="tx1"/>
                </a:solidFill>
              </a:defRPr>
            </a:lvl1pPr>
          </a:lstStyle>
          <a:p>
            <a:endParaRPr lang="en-US" dirty="0"/>
          </a:p>
        </p:txBody>
      </p:sp>
      <p:sp>
        <p:nvSpPr>
          <p:cNvPr id="16" name="Picture Placeholder 4"/>
          <p:cNvSpPr>
            <a:spLocks noGrp="1"/>
          </p:cNvSpPr>
          <p:nvPr>
            <p:ph type="pic" sz="quarter" idx="16"/>
          </p:nvPr>
        </p:nvSpPr>
        <p:spPr>
          <a:xfrm>
            <a:off x="334202" y="2552700"/>
            <a:ext cx="2743200" cy="3390900"/>
          </a:xfrm>
        </p:spPr>
        <p:txBody>
          <a:bodyPr anchor="ctr" anchorCtr="1">
            <a:normAutofit/>
          </a:bodyPr>
          <a:lstStyle>
            <a:lvl1pPr marL="0" indent="0" algn="ctr">
              <a:buNone/>
              <a:defRPr sz="1600" i="1">
                <a:solidFill>
                  <a:schemeClr val="tx1"/>
                </a:solidFill>
              </a:defRPr>
            </a:lvl1pPr>
          </a:lstStyle>
          <a:p>
            <a:endParaRPr lang="en-US" dirty="0"/>
          </a:p>
        </p:txBody>
      </p:sp>
      <p:sp>
        <p:nvSpPr>
          <p:cNvPr id="17" name="Picture Placeholder 4"/>
          <p:cNvSpPr>
            <a:spLocks noGrp="1"/>
          </p:cNvSpPr>
          <p:nvPr>
            <p:ph type="pic" sz="quarter" idx="18"/>
          </p:nvPr>
        </p:nvSpPr>
        <p:spPr>
          <a:xfrm>
            <a:off x="6067841" y="356616"/>
            <a:ext cx="2743200" cy="1243584"/>
          </a:xfrm>
        </p:spPr>
        <p:txBody>
          <a:bodyPr anchor="ctr" anchorCtr="1">
            <a:normAutofit/>
          </a:bodyPr>
          <a:lstStyle>
            <a:lvl1pPr marL="0" indent="0" algn="ctr">
              <a:buNone/>
              <a:defRPr sz="1600" i="1">
                <a:solidFill>
                  <a:schemeClr val="tx1"/>
                </a:solidFill>
              </a:defRPr>
            </a:lvl1pPr>
          </a:lstStyle>
          <a:p>
            <a:endParaRPr lang="en-US" dirty="0"/>
          </a:p>
        </p:txBody>
      </p:sp>
      <p:sp>
        <p:nvSpPr>
          <p:cNvPr id="20" name="Picture Placeholder 4"/>
          <p:cNvSpPr>
            <a:spLocks noGrp="1"/>
          </p:cNvSpPr>
          <p:nvPr>
            <p:ph type="pic" sz="quarter" idx="19"/>
          </p:nvPr>
        </p:nvSpPr>
        <p:spPr>
          <a:xfrm>
            <a:off x="6067841" y="1600200"/>
            <a:ext cx="2743200" cy="3099816"/>
          </a:xfrm>
        </p:spPr>
        <p:txBody>
          <a:bodyPr anchor="ctr" anchorCtr="1">
            <a:normAutofit/>
          </a:bodyPr>
          <a:lstStyle>
            <a:lvl1pPr marL="0" indent="0" algn="ctr">
              <a:buNone/>
              <a:defRPr sz="1600" i="1">
                <a:solidFill>
                  <a:schemeClr val="tx1"/>
                </a:solidFill>
              </a:defRPr>
            </a:lvl1pPr>
          </a:lstStyle>
          <a:p>
            <a:endParaRPr lang="en-US" dirty="0"/>
          </a:p>
        </p:txBody>
      </p:sp>
      <p:sp>
        <p:nvSpPr>
          <p:cNvPr id="24" name="Picture Placeholder 4"/>
          <p:cNvSpPr>
            <a:spLocks noGrp="1"/>
          </p:cNvSpPr>
          <p:nvPr>
            <p:ph type="pic" sz="quarter" idx="20"/>
          </p:nvPr>
        </p:nvSpPr>
        <p:spPr>
          <a:xfrm>
            <a:off x="3201022" y="3340100"/>
            <a:ext cx="2743200" cy="2603500"/>
          </a:xfrm>
        </p:spPr>
        <p:txBody>
          <a:bodyPr anchor="ctr" anchorCtr="1">
            <a:normAutofit/>
          </a:bodyPr>
          <a:lstStyle>
            <a:lvl1pPr marL="0" indent="0" algn="ctr">
              <a:buNone/>
              <a:defRPr sz="1600" i="1">
                <a:solidFill>
                  <a:schemeClr val="tx1"/>
                </a:solidFill>
              </a:defRPr>
            </a:lvl1pPr>
          </a:lstStyle>
          <a:p>
            <a:endParaRPr lang="en-US" dirty="0"/>
          </a:p>
        </p:txBody>
      </p:sp>
      <p:sp>
        <p:nvSpPr>
          <p:cNvPr id="27" name="Picture Placeholder 4"/>
          <p:cNvSpPr>
            <a:spLocks noGrp="1"/>
          </p:cNvSpPr>
          <p:nvPr>
            <p:ph type="pic" sz="quarter" idx="21"/>
          </p:nvPr>
        </p:nvSpPr>
        <p:spPr>
          <a:xfrm>
            <a:off x="6067841" y="4700016"/>
            <a:ext cx="2743200" cy="1243584"/>
          </a:xfrm>
        </p:spPr>
        <p:txBody>
          <a:bodyPr anchor="ctr" anchorCtr="1">
            <a:normAutofit/>
          </a:bodyPr>
          <a:lstStyle>
            <a:lvl1pPr marL="0" indent="0" algn="ctr">
              <a:buNone/>
              <a:defRPr sz="1600" i="1">
                <a:solidFill>
                  <a:schemeClr val="tx1"/>
                </a:solidFill>
              </a:defRPr>
            </a:lvl1pPr>
          </a:lstStyle>
          <a:p>
            <a:endParaRPr lang="en-US" dirty="0"/>
          </a:p>
        </p:txBody>
      </p:sp>
      <p:sp>
        <p:nvSpPr>
          <p:cNvPr id="28" name="Picture Placeholder 4"/>
          <p:cNvSpPr>
            <a:spLocks noGrp="1"/>
          </p:cNvSpPr>
          <p:nvPr>
            <p:ph type="pic" sz="quarter" idx="22"/>
          </p:nvPr>
        </p:nvSpPr>
        <p:spPr>
          <a:xfrm>
            <a:off x="3201022" y="356616"/>
            <a:ext cx="2743200" cy="2983484"/>
          </a:xfrm>
        </p:spPr>
        <p:txBody>
          <a:bodyPr anchor="ctr" anchorCtr="1">
            <a:normAutofit/>
          </a:bodyPr>
          <a:lstStyle>
            <a:lvl1pPr marL="0" indent="0" algn="ctr">
              <a:buNone/>
              <a:defRPr sz="1600" i="1">
                <a:solidFill>
                  <a:schemeClr val="tx1"/>
                </a:solidFill>
              </a:defRPr>
            </a:lvl1pPr>
          </a:lstStyle>
          <a:p>
            <a:endParaRPr lang="en-US" dirty="0"/>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8554" t="33461" r="8087" b="33257"/>
          <a:stretch/>
        </p:blipFill>
        <p:spPr>
          <a:xfrm>
            <a:off x="309382" y="5993104"/>
            <a:ext cx="1704165" cy="680395"/>
          </a:xfrm>
          <a:prstGeom prst="rect">
            <a:avLst/>
          </a:prstGeom>
        </p:spPr>
      </p:pic>
    </p:spTree>
    <p:extLst>
      <p:ext uri="{BB962C8B-B14F-4D97-AF65-F5344CB8AC3E}">
        <p14:creationId xmlns:p14="http://schemas.microsoft.com/office/powerpoint/2010/main" val="117568382"/>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ed Content_Collage">
    <p:bg>
      <p:bgPr>
        <a:gradFill rotWithShape="1">
          <a:gsLst>
            <a:gs pos="0">
              <a:schemeClr val="accent1"/>
            </a:gs>
            <a:gs pos="50000">
              <a:schemeClr val="accent1">
                <a:lumMod val="75000"/>
              </a:schemeClr>
            </a:gs>
            <a:gs pos="100000">
              <a:schemeClr val="accent1">
                <a:lumMod val="50000"/>
              </a:schemeClr>
            </a:gs>
          </a:gsLst>
          <a:lin ang="5400000" scaled="0"/>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smtClean="0"/>
              <a:t>Footer</a:t>
            </a:r>
            <a:endParaRPr lang="en-US" dirty="0"/>
          </a:p>
        </p:txBody>
      </p:sp>
      <p:sp>
        <p:nvSpPr>
          <p:cNvPr id="6" name="Slide Number Placeholder 5"/>
          <p:cNvSpPr>
            <a:spLocks noGrp="1"/>
          </p:cNvSpPr>
          <p:nvPr>
            <p:ph type="sldNum" sz="quarter" idx="12"/>
          </p:nvPr>
        </p:nvSpPr>
        <p:spPr/>
        <p:txBody>
          <a:bodyPr/>
          <a:lstStyle/>
          <a:p>
            <a:fld id="{FAF70308-3C25-0642-A9BC-F207A96E13BC}" type="slidenum">
              <a:rPr lang="en-US" smtClean="0"/>
              <a:t>‹#›</a:t>
            </a:fld>
            <a:endParaRPr lang="en-US" dirty="0"/>
          </a:p>
        </p:txBody>
      </p:sp>
      <p:sp>
        <p:nvSpPr>
          <p:cNvPr id="15" name="Picture Placeholder 4"/>
          <p:cNvSpPr>
            <a:spLocks noGrp="1"/>
          </p:cNvSpPr>
          <p:nvPr>
            <p:ph type="pic" sz="quarter" idx="15"/>
          </p:nvPr>
        </p:nvSpPr>
        <p:spPr>
          <a:xfrm>
            <a:off x="334202" y="356615"/>
            <a:ext cx="2743200" cy="3491485"/>
          </a:xfrm>
        </p:spPr>
        <p:txBody>
          <a:bodyPr anchor="ctr" anchorCtr="1">
            <a:normAutofit/>
          </a:bodyPr>
          <a:lstStyle>
            <a:lvl1pPr marL="0" indent="0" algn="ctr">
              <a:buNone/>
              <a:defRPr sz="1600" i="1">
                <a:solidFill>
                  <a:schemeClr val="tx1"/>
                </a:solidFill>
              </a:defRPr>
            </a:lvl1pPr>
          </a:lstStyle>
          <a:p>
            <a:endParaRPr lang="en-US" dirty="0"/>
          </a:p>
        </p:txBody>
      </p:sp>
      <p:sp>
        <p:nvSpPr>
          <p:cNvPr id="16" name="Picture Placeholder 4"/>
          <p:cNvSpPr>
            <a:spLocks noGrp="1"/>
          </p:cNvSpPr>
          <p:nvPr>
            <p:ph type="pic" sz="quarter" idx="16"/>
          </p:nvPr>
        </p:nvSpPr>
        <p:spPr>
          <a:xfrm>
            <a:off x="334202" y="3848100"/>
            <a:ext cx="2743200" cy="2095500"/>
          </a:xfrm>
        </p:spPr>
        <p:txBody>
          <a:bodyPr anchor="ctr" anchorCtr="1">
            <a:normAutofit/>
          </a:bodyPr>
          <a:lstStyle>
            <a:lvl1pPr marL="0" indent="0" algn="ctr">
              <a:buNone/>
              <a:defRPr sz="1600" i="1">
                <a:solidFill>
                  <a:schemeClr val="tx1"/>
                </a:solidFill>
              </a:defRPr>
            </a:lvl1pPr>
          </a:lstStyle>
          <a:p>
            <a:endParaRPr lang="en-US" dirty="0"/>
          </a:p>
        </p:txBody>
      </p:sp>
      <p:sp>
        <p:nvSpPr>
          <p:cNvPr id="17" name="Picture Placeholder 4"/>
          <p:cNvSpPr>
            <a:spLocks noGrp="1"/>
          </p:cNvSpPr>
          <p:nvPr>
            <p:ph type="pic" sz="quarter" idx="18"/>
          </p:nvPr>
        </p:nvSpPr>
        <p:spPr>
          <a:xfrm>
            <a:off x="6067841" y="356616"/>
            <a:ext cx="2743200" cy="2221484"/>
          </a:xfrm>
        </p:spPr>
        <p:txBody>
          <a:bodyPr anchor="ctr" anchorCtr="1">
            <a:normAutofit/>
          </a:bodyPr>
          <a:lstStyle>
            <a:lvl1pPr marL="0" indent="0" algn="ctr">
              <a:buNone/>
              <a:defRPr sz="1600" i="1">
                <a:solidFill>
                  <a:schemeClr val="tx1"/>
                </a:solidFill>
              </a:defRPr>
            </a:lvl1pPr>
          </a:lstStyle>
          <a:p>
            <a:endParaRPr lang="en-US" dirty="0"/>
          </a:p>
        </p:txBody>
      </p:sp>
      <p:sp>
        <p:nvSpPr>
          <p:cNvPr id="20" name="Picture Placeholder 4"/>
          <p:cNvSpPr>
            <a:spLocks noGrp="1"/>
          </p:cNvSpPr>
          <p:nvPr>
            <p:ph type="pic" sz="quarter" idx="19"/>
          </p:nvPr>
        </p:nvSpPr>
        <p:spPr>
          <a:xfrm>
            <a:off x="6067841" y="2578100"/>
            <a:ext cx="2743200" cy="3365500"/>
          </a:xfrm>
        </p:spPr>
        <p:txBody>
          <a:bodyPr anchor="ctr" anchorCtr="1">
            <a:normAutofit/>
          </a:bodyPr>
          <a:lstStyle>
            <a:lvl1pPr marL="0" indent="0" algn="ctr">
              <a:buNone/>
              <a:defRPr sz="1600" i="1">
                <a:solidFill>
                  <a:schemeClr val="tx1"/>
                </a:solidFill>
              </a:defRPr>
            </a:lvl1pPr>
          </a:lstStyle>
          <a:p>
            <a:endParaRPr lang="en-US" dirty="0"/>
          </a:p>
        </p:txBody>
      </p:sp>
      <p:sp>
        <p:nvSpPr>
          <p:cNvPr id="24" name="Picture Placeholder 4"/>
          <p:cNvSpPr>
            <a:spLocks noGrp="1"/>
          </p:cNvSpPr>
          <p:nvPr>
            <p:ph type="pic" sz="quarter" idx="20"/>
          </p:nvPr>
        </p:nvSpPr>
        <p:spPr>
          <a:xfrm>
            <a:off x="3201022" y="1600200"/>
            <a:ext cx="2743200" cy="3099816"/>
          </a:xfrm>
        </p:spPr>
        <p:txBody>
          <a:bodyPr anchor="ctr" anchorCtr="1">
            <a:normAutofit/>
          </a:bodyPr>
          <a:lstStyle>
            <a:lvl1pPr marL="0" indent="0" algn="ctr">
              <a:buNone/>
              <a:defRPr sz="1600" i="1">
                <a:solidFill>
                  <a:schemeClr val="tx1"/>
                </a:solidFill>
              </a:defRPr>
            </a:lvl1pPr>
          </a:lstStyle>
          <a:p>
            <a:endParaRPr lang="en-US" dirty="0"/>
          </a:p>
        </p:txBody>
      </p:sp>
      <p:sp>
        <p:nvSpPr>
          <p:cNvPr id="28" name="Picture Placeholder 4"/>
          <p:cNvSpPr>
            <a:spLocks noGrp="1"/>
          </p:cNvSpPr>
          <p:nvPr>
            <p:ph type="pic" sz="quarter" idx="22"/>
          </p:nvPr>
        </p:nvSpPr>
        <p:spPr>
          <a:xfrm>
            <a:off x="3201022" y="356616"/>
            <a:ext cx="2743200" cy="1243584"/>
          </a:xfrm>
        </p:spPr>
        <p:txBody>
          <a:bodyPr anchor="ctr" anchorCtr="1">
            <a:normAutofit/>
          </a:bodyPr>
          <a:lstStyle>
            <a:lvl1pPr marL="0" indent="0" algn="ctr">
              <a:buNone/>
              <a:defRPr sz="1600" i="1">
                <a:solidFill>
                  <a:schemeClr val="tx1"/>
                </a:solidFill>
              </a:defRPr>
            </a:lvl1pPr>
          </a:lstStyle>
          <a:p>
            <a:endParaRPr lang="en-US" dirty="0"/>
          </a:p>
        </p:txBody>
      </p:sp>
      <p:sp>
        <p:nvSpPr>
          <p:cNvPr id="13" name="Picture Placeholder 4"/>
          <p:cNvSpPr>
            <a:spLocks noGrp="1"/>
          </p:cNvSpPr>
          <p:nvPr>
            <p:ph type="pic" sz="quarter" idx="23"/>
          </p:nvPr>
        </p:nvSpPr>
        <p:spPr>
          <a:xfrm>
            <a:off x="3201022" y="4700016"/>
            <a:ext cx="2743200" cy="1243584"/>
          </a:xfrm>
        </p:spPr>
        <p:txBody>
          <a:bodyPr anchor="ctr" anchorCtr="1">
            <a:normAutofit/>
          </a:bodyPr>
          <a:lstStyle>
            <a:lvl1pPr marL="0" indent="0" algn="ctr">
              <a:buNone/>
              <a:defRPr sz="1600" i="1">
                <a:solidFill>
                  <a:schemeClr val="tx1"/>
                </a:solidFill>
              </a:defRPr>
            </a:lvl1pPr>
          </a:lstStyle>
          <a:p>
            <a:endParaRPr lang="en-US" dirty="0"/>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8363" t="33788" r="8007" b="33294"/>
          <a:stretch/>
        </p:blipFill>
        <p:spPr>
          <a:xfrm>
            <a:off x="302508" y="6001318"/>
            <a:ext cx="1732548" cy="681959"/>
          </a:xfrm>
          <a:prstGeom prst="rect">
            <a:avLst/>
          </a:prstGeom>
        </p:spPr>
      </p:pic>
    </p:spTree>
    <p:extLst>
      <p:ext uri="{BB962C8B-B14F-4D97-AF65-F5344CB8AC3E}">
        <p14:creationId xmlns:p14="http://schemas.microsoft.com/office/powerpoint/2010/main" val="714308573"/>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y Content_Collage">
    <p:bg>
      <p:bgRef idx="1003">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smtClean="0"/>
              <a:t>Footer</a:t>
            </a:r>
            <a:endParaRPr lang="en-US" dirty="0"/>
          </a:p>
        </p:txBody>
      </p:sp>
      <p:sp>
        <p:nvSpPr>
          <p:cNvPr id="6" name="Slide Number Placeholder 5"/>
          <p:cNvSpPr>
            <a:spLocks noGrp="1"/>
          </p:cNvSpPr>
          <p:nvPr>
            <p:ph type="sldNum" sz="quarter" idx="12"/>
          </p:nvPr>
        </p:nvSpPr>
        <p:spPr/>
        <p:txBody>
          <a:bodyPr/>
          <a:lstStyle/>
          <a:p>
            <a:fld id="{FAF70308-3C25-0642-A9BC-F207A96E13BC}" type="slidenum">
              <a:rPr lang="en-US" smtClean="0"/>
              <a:t>‹#›</a:t>
            </a:fld>
            <a:endParaRPr lang="en-US" dirty="0"/>
          </a:p>
        </p:txBody>
      </p:sp>
      <p:sp>
        <p:nvSpPr>
          <p:cNvPr id="15" name="Picture Placeholder 4"/>
          <p:cNvSpPr>
            <a:spLocks noGrp="1"/>
          </p:cNvSpPr>
          <p:nvPr>
            <p:ph type="pic" sz="quarter" idx="15"/>
          </p:nvPr>
        </p:nvSpPr>
        <p:spPr>
          <a:xfrm>
            <a:off x="334202" y="356615"/>
            <a:ext cx="2743200" cy="2411985"/>
          </a:xfrm>
        </p:spPr>
        <p:txBody>
          <a:bodyPr anchor="ctr" anchorCtr="1">
            <a:normAutofit/>
          </a:bodyPr>
          <a:lstStyle>
            <a:lvl1pPr marL="0" indent="0" algn="ctr">
              <a:buNone/>
              <a:defRPr sz="1600" i="1">
                <a:solidFill>
                  <a:schemeClr val="tx1"/>
                </a:solidFill>
              </a:defRPr>
            </a:lvl1pPr>
          </a:lstStyle>
          <a:p>
            <a:endParaRPr lang="en-US" dirty="0"/>
          </a:p>
        </p:txBody>
      </p:sp>
      <p:sp>
        <p:nvSpPr>
          <p:cNvPr id="16" name="Picture Placeholder 4"/>
          <p:cNvSpPr>
            <a:spLocks noGrp="1"/>
          </p:cNvSpPr>
          <p:nvPr>
            <p:ph type="pic" sz="quarter" idx="16"/>
          </p:nvPr>
        </p:nvSpPr>
        <p:spPr>
          <a:xfrm>
            <a:off x="334202" y="2768600"/>
            <a:ext cx="2743200" cy="3175000"/>
          </a:xfrm>
        </p:spPr>
        <p:txBody>
          <a:bodyPr anchor="ctr" anchorCtr="1">
            <a:normAutofit/>
          </a:bodyPr>
          <a:lstStyle>
            <a:lvl1pPr marL="0" indent="0" algn="ctr">
              <a:buNone/>
              <a:defRPr sz="1600" i="1">
                <a:solidFill>
                  <a:schemeClr val="tx1"/>
                </a:solidFill>
              </a:defRPr>
            </a:lvl1pPr>
          </a:lstStyle>
          <a:p>
            <a:endParaRPr lang="en-US" dirty="0"/>
          </a:p>
        </p:txBody>
      </p:sp>
      <p:sp>
        <p:nvSpPr>
          <p:cNvPr id="17" name="Picture Placeholder 4"/>
          <p:cNvSpPr>
            <a:spLocks noGrp="1"/>
          </p:cNvSpPr>
          <p:nvPr>
            <p:ph type="pic" sz="quarter" idx="18"/>
          </p:nvPr>
        </p:nvSpPr>
        <p:spPr>
          <a:xfrm>
            <a:off x="6067841" y="356616"/>
            <a:ext cx="2743200" cy="2221484"/>
          </a:xfrm>
        </p:spPr>
        <p:txBody>
          <a:bodyPr anchor="ctr" anchorCtr="1">
            <a:normAutofit/>
          </a:bodyPr>
          <a:lstStyle>
            <a:lvl1pPr marL="0" indent="0" algn="ctr">
              <a:buNone/>
              <a:defRPr sz="1600" i="1">
                <a:solidFill>
                  <a:schemeClr val="tx1"/>
                </a:solidFill>
              </a:defRPr>
            </a:lvl1pPr>
          </a:lstStyle>
          <a:p>
            <a:endParaRPr lang="en-US" dirty="0"/>
          </a:p>
        </p:txBody>
      </p:sp>
      <p:sp>
        <p:nvSpPr>
          <p:cNvPr id="20" name="Picture Placeholder 4"/>
          <p:cNvSpPr>
            <a:spLocks noGrp="1"/>
          </p:cNvSpPr>
          <p:nvPr>
            <p:ph type="pic" sz="quarter" idx="19"/>
          </p:nvPr>
        </p:nvSpPr>
        <p:spPr>
          <a:xfrm>
            <a:off x="6067841" y="2578100"/>
            <a:ext cx="2743200" cy="3365500"/>
          </a:xfrm>
        </p:spPr>
        <p:txBody>
          <a:bodyPr anchor="ctr" anchorCtr="1">
            <a:normAutofit/>
          </a:bodyPr>
          <a:lstStyle>
            <a:lvl1pPr marL="0" indent="0" algn="ctr">
              <a:buNone/>
              <a:defRPr sz="1600" i="1">
                <a:solidFill>
                  <a:schemeClr val="tx1"/>
                </a:solidFill>
              </a:defRPr>
            </a:lvl1pPr>
          </a:lstStyle>
          <a:p>
            <a:endParaRPr lang="en-US" dirty="0"/>
          </a:p>
        </p:txBody>
      </p:sp>
      <p:sp>
        <p:nvSpPr>
          <p:cNvPr id="24" name="Picture Placeholder 4"/>
          <p:cNvSpPr>
            <a:spLocks noGrp="1"/>
          </p:cNvSpPr>
          <p:nvPr>
            <p:ph type="pic" sz="quarter" idx="20"/>
          </p:nvPr>
        </p:nvSpPr>
        <p:spPr>
          <a:xfrm>
            <a:off x="3201022" y="356615"/>
            <a:ext cx="2743200" cy="4343401"/>
          </a:xfrm>
        </p:spPr>
        <p:txBody>
          <a:bodyPr anchor="ctr" anchorCtr="1">
            <a:normAutofit/>
          </a:bodyPr>
          <a:lstStyle>
            <a:lvl1pPr marL="0" indent="0" algn="ctr">
              <a:buNone/>
              <a:defRPr sz="1600" i="1">
                <a:solidFill>
                  <a:schemeClr val="tx1"/>
                </a:solidFill>
              </a:defRPr>
            </a:lvl1pPr>
          </a:lstStyle>
          <a:p>
            <a:endParaRPr lang="en-US" dirty="0"/>
          </a:p>
        </p:txBody>
      </p:sp>
      <p:sp>
        <p:nvSpPr>
          <p:cNvPr id="13" name="Picture Placeholder 4"/>
          <p:cNvSpPr>
            <a:spLocks noGrp="1"/>
          </p:cNvSpPr>
          <p:nvPr>
            <p:ph type="pic" sz="quarter" idx="23"/>
          </p:nvPr>
        </p:nvSpPr>
        <p:spPr>
          <a:xfrm>
            <a:off x="3201022" y="4700016"/>
            <a:ext cx="2743200" cy="1243584"/>
          </a:xfrm>
        </p:spPr>
        <p:txBody>
          <a:bodyPr anchor="ctr" anchorCtr="1">
            <a:normAutofit/>
          </a:bodyPr>
          <a:lstStyle>
            <a:lvl1pPr marL="0" indent="0" algn="ctr">
              <a:buNone/>
              <a:defRPr sz="1600" i="1">
                <a:solidFill>
                  <a:schemeClr val="tx1"/>
                </a:solidFill>
              </a:defRPr>
            </a:lvl1pPr>
          </a:lstStyle>
          <a:p>
            <a:endParaRPr lang="en-US" dirty="0"/>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6665" t="32071" r="7134" b="32218"/>
          <a:stretch/>
        </p:blipFill>
        <p:spPr>
          <a:xfrm>
            <a:off x="266700" y="5969000"/>
            <a:ext cx="1778000" cy="736600"/>
          </a:xfrm>
          <a:prstGeom prst="rect">
            <a:avLst/>
          </a:prstGeom>
        </p:spPr>
      </p:pic>
    </p:spTree>
    <p:extLst>
      <p:ext uri="{BB962C8B-B14F-4D97-AF65-F5344CB8AC3E}">
        <p14:creationId xmlns:p14="http://schemas.microsoft.com/office/powerpoint/2010/main" val="357036205"/>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ue Content_7">
    <p:bg>
      <p:bgRef idx="1003">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smtClean="0"/>
              <a:t>Footer</a:t>
            </a:r>
            <a:endParaRPr lang="en-US" dirty="0"/>
          </a:p>
        </p:txBody>
      </p:sp>
      <p:sp>
        <p:nvSpPr>
          <p:cNvPr id="6" name="Slide Number Placeholder 5"/>
          <p:cNvSpPr>
            <a:spLocks noGrp="1"/>
          </p:cNvSpPr>
          <p:nvPr>
            <p:ph type="sldNum" sz="quarter" idx="12"/>
          </p:nvPr>
        </p:nvSpPr>
        <p:spPr/>
        <p:txBody>
          <a:bodyPr/>
          <a:lstStyle/>
          <a:p>
            <a:fld id="{FAF70308-3C25-0642-A9BC-F207A96E13BC}" type="slidenum">
              <a:rPr lang="en-US" smtClean="0"/>
              <a:t>‹#›</a:t>
            </a:fld>
            <a:endParaRPr lang="en-US" dirty="0"/>
          </a:p>
        </p:txBody>
      </p:sp>
      <p:sp>
        <p:nvSpPr>
          <p:cNvPr id="24" name="Picture Placeholder 4"/>
          <p:cNvSpPr>
            <a:spLocks noGrp="1"/>
          </p:cNvSpPr>
          <p:nvPr>
            <p:ph type="pic" sz="quarter" idx="20"/>
          </p:nvPr>
        </p:nvSpPr>
        <p:spPr>
          <a:xfrm>
            <a:off x="318051" y="1426031"/>
            <a:ext cx="8492989" cy="3764639"/>
          </a:xfrm>
        </p:spPr>
        <p:txBody>
          <a:bodyPr anchor="ctr" anchorCtr="1">
            <a:normAutofit/>
          </a:bodyPr>
          <a:lstStyle>
            <a:lvl1pPr marL="0" indent="0" algn="ctr">
              <a:buNone/>
              <a:defRPr sz="1600" i="1">
                <a:solidFill>
                  <a:schemeClr val="bg1"/>
                </a:solidFill>
              </a:defRPr>
            </a:lvl1pPr>
          </a:lstStyle>
          <a:p>
            <a:endParaRPr lang="en-US" dirty="0"/>
          </a:p>
        </p:txBody>
      </p:sp>
      <p:sp>
        <p:nvSpPr>
          <p:cNvPr id="12" name="Title 1"/>
          <p:cNvSpPr>
            <a:spLocks noGrp="1"/>
          </p:cNvSpPr>
          <p:nvPr>
            <p:ph type="title"/>
          </p:nvPr>
        </p:nvSpPr>
        <p:spPr>
          <a:xfrm>
            <a:off x="318052" y="365127"/>
            <a:ext cx="8507896" cy="930274"/>
          </a:xfrm>
        </p:spPr>
        <p:txBody>
          <a:bodyPr/>
          <a:lstStyle/>
          <a:p>
            <a:r>
              <a:rPr lang="en-US" smtClean="0"/>
              <a:t>Click to edit Master title style</a:t>
            </a:r>
            <a:endParaRPr lang="en-US" dirty="0"/>
          </a:p>
        </p:txBody>
      </p:sp>
      <p:sp>
        <p:nvSpPr>
          <p:cNvPr id="13" name="Rectangle 12"/>
          <p:cNvSpPr/>
          <p:nvPr userDrawn="1"/>
        </p:nvSpPr>
        <p:spPr>
          <a:xfrm>
            <a:off x="0" y="5773782"/>
            <a:ext cx="9144000" cy="65315"/>
          </a:xfrm>
          <a:prstGeom prst="rect">
            <a:avLst/>
          </a:prstGeom>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8"/>
          <p:cNvSpPr>
            <a:spLocks noGrp="1"/>
          </p:cNvSpPr>
          <p:nvPr>
            <p:ph type="body" sz="quarter" idx="13"/>
          </p:nvPr>
        </p:nvSpPr>
        <p:spPr>
          <a:xfrm>
            <a:off x="318051" y="5321300"/>
            <a:ext cx="8507897" cy="321852"/>
          </a:xfrm>
          <a:noFill/>
        </p:spPr>
        <p:txBody>
          <a:bodyPr lIns="365760" tIns="365760" rIns="365760" bIns="365760" anchor="ctr" anchorCtr="0">
            <a:noAutofit/>
          </a:bodyPr>
          <a:lstStyle>
            <a:lvl1pPr marL="0" indent="0" algn="ctr">
              <a:buNone/>
              <a:defRPr sz="1600" b="0" i="1">
                <a:solidFill>
                  <a:schemeClr val="tx1"/>
                </a:solidFill>
                <a:latin typeface="Arial" charset="0"/>
                <a:ea typeface="Arial" charset="0"/>
                <a:cs typeface="Arial" charset="0"/>
              </a:defRPr>
            </a:lvl1pPr>
            <a:lvl2pPr marL="457200" indent="0" algn="l">
              <a:buNone/>
              <a:defRPr sz="1800">
                <a:solidFill>
                  <a:schemeClr val="bg1"/>
                </a:solidFill>
              </a:defRPr>
            </a:lvl2pPr>
            <a:lvl3pPr marL="914400" indent="0" algn="l">
              <a:buNone/>
              <a:defRPr sz="1800">
                <a:solidFill>
                  <a:schemeClr val="bg1"/>
                </a:solidFill>
              </a:defRPr>
            </a:lvl3pPr>
            <a:lvl4pPr marL="1371600" indent="0" algn="l">
              <a:buNone/>
              <a:defRPr sz="1800">
                <a:solidFill>
                  <a:schemeClr val="bg1"/>
                </a:solidFill>
              </a:defRPr>
            </a:lvl4pPr>
            <a:lvl5pPr marL="1828800" indent="0" algn="l">
              <a:buNone/>
              <a:defRPr sz="1800">
                <a:solidFill>
                  <a:schemeClr val="bg1"/>
                </a:solidFill>
              </a:defRPr>
            </a:lvl5pPr>
          </a:lstStyle>
          <a:p>
            <a:pPr lvl="0"/>
            <a:r>
              <a:rPr lang="en-US" dirty="0" smtClean="0"/>
              <a:t>Click to edit Master text styles</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8554" t="33461" r="8087" b="33257"/>
          <a:stretch/>
        </p:blipFill>
        <p:spPr>
          <a:xfrm>
            <a:off x="309382" y="5993104"/>
            <a:ext cx="1704165" cy="680395"/>
          </a:xfrm>
          <a:prstGeom prst="rect">
            <a:avLst/>
          </a:prstGeom>
        </p:spPr>
      </p:pic>
    </p:spTree>
    <p:extLst>
      <p:ext uri="{BB962C8B-B14F-4D97-AF65-F5344CB8AC3E}">
        <p14:creationId xmlns:p14="http://schemas.microsoft.com/office/powerpoint/2010/main" val="1765652759"/>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ed Content_7">
    <p:bg>
      <p:bgPr>
        <a:gradFill rotWithShape="1">
          <a:gsLst>
            <a:gs pos="0">
              <a:schemeClr val="accent1"/>
            </a:gs>
            <a:gs pos="50000">
              <a:schemeClr val="accent1">
                <a:lumMod val="75000"/>
              </a:schemeClr>
            </a:gs>
            <a:gs pos="100000">
              <a:schemeClr val="accent1">
                <a:lumMod val="50000"/>
              </a:schemeClr>
            </a:gs>
          </a:gsLst>
          <a:lin ang="5400000" scaled="0"/>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smtClean="0"/>
              <a:t>Footer</a:t>
            </a:r>
            <a:endParaRPr lang="en-US" dirty="0"/>
          </a:p>
        </p:txBody>
      </p:sp>
      <p:sp>
        <p:nvSpPr>
          <p:cNvPr id="6" name="Slide Number Placeholder 5"/>
          <p:cNvSpPr>
            <a:spLocks noGrp="1"/>
          </p:cNvSpPr>
          <p:nvPr>
            <p:ph type="sldNum" sz="quarter" idx="12"/>
          </p:nvPr>
        </p:nvSpPr>
        <p:spPr/>
        <p:txBody>
          <a:bodyPr/>
          <a:lstStyle/>
          <a:p>
            <a:fld id="{FAF70308-3C25-0642-A9BC-F207A96E13BC}" type="slidenum">
              <a:rPr lang="en-US" smtClean="0"/>
              <a:t>‹#›</a:t>
            </a:fld>
            <a:endParaRPr lang="en-US" dirty="0"/>
          </a:p>
        </p:txBody>
      </p:sp>
      <p:sp>
        <p:nvSpPr>
          <p:cNvPr id="14" name="Picture Placeholder 4"/>
          <p:cNvSpPr>
            <a:spLocks noGrp="1"/>
          </p:cNvSpPr>
          <p:nvPr>
            <p:ph type="pic" sz="quarter" idx="20"/>
          </p:nvPr>
        </p:nvSpPr>
        <p:spPr>
          <a:xfrm>
            <a:off x="318051" y="1426031"/>
            <a:ext cx="8492989" cy="3764639"/>
          </a:xfrm>
        </p:spPr>
        <p:txBody>
          <a:bodyPr anchor="ctr" anchorCtr="1">
            <a:normAutofit/>
          </a:bodyPr>
          <a:lstStyle>
            <a:lvl1pPr marL="0" indent="0" algn="ctr">
              <a:buNone/>
              <a:defRPr sz="1600" i="1">
                <a:solidFill>
                  <a:schemeClr val="bg1"/>
                </a:solidFill>
              </a:defRPr>
            </a:lvl1pPr>
          </a:lstStyle>
          <a:p>
            <a:endParaRPr lang="en-US" dirty="0"/>
          </a:p>
        </p:txBody>
      </p:sp>
      <p:sp>
        <p:nvSpPr>
          <p:cNvPr id="18" name="Title 1"/>
          <p:cNvSpPr>
            <a:spLocks noGrp="1"/>
          </p:cNvSpPr>
          <p:nvPr>
            <p:ph type="title"/>
          </p:nvPr>
        </p:nvSpPr>
        <p:spPr>
          <a:xfrm>
            <a:off x="318052" y="365127"/>
            <a:ext cx="8507896" cy="930274"/>
          </a:xfrm>
        </p:spPr>
        <p:txBody>
          <a:bodyPr/>
          <a:lstStyle/>
          <a:p>
            <a:r>
              <a:rPr lang="en-US" smtClean="0"/>
              <a:t>Click to edit Master title style</a:t>
            </a:r>
            <a:endParaRPr lang="en-US" dirty="0"/>
          </a:p>
        </p:txBody>
      </p:sp>
      <p:sp>
        <p:nvSpPr>
          <p:cNvPr id="19" name="Text Placeholder 8"/>
          <p:cNvSpPr>
            <a:spLocks noGrp="1"/>
          </p:cNvSpPr>
          <p:nvPr>
            <p:ph type="body" sz="quarter" idx="13"/>
          </p:nvPr>
        </p:nvSpPr>
        <p:spPr>
          <a:xfrm>
            <a:off x="318051" y="5321300"/>
            <a:ext cx="8507897" cy="321852"/>
          </a:xfrm>
          <a:noFill/>
        </p:spPr>
        <p:txBody>
          <a:bodyPr lIns="365760" tIns="365760" rIns="365760" bIns="365760" anchor="ctr" anchorCtr="0">
            <a:noAutofit/>
          </a:bodyPr>
          <a:lstStyle>
            <a:lvl1pPr marL="0" indent="0" algn="ctr">
              <a:buNone/>
              <a:defRPr sz="1600" b="0" i="1">
                <a:solidFill>
                  <a:schemeClr val="tx1"/>
                </a:solidFill>
                <a:latin typeface="Arial" charset="0"/>
                <a:ea typeface="Arial" charset="0"/>
                <a:cs typeface="Arial" charset="0"/>
              </a:defRPr>
            </a:lvl1pPr>
            <a:lvl2pPr marL="457200" indent="0" algn="l">
              <a:buNone/>
              <a:defRPr sz="1800">
                <a:solidFill>
                  <a:schemeClr val="bg1"/>
                </a:solidFill>
              </a:defRPr>
            </a:lvl2pPr>
            <a:lvl3pPr marL="914400" indent="0" algn="l">
              <a:buNone/>
              <a:defRPr sz="1800">
                <a:solidFill>
                  <a:schemeClr val="bg1"/>
                </a:solidFill>
              </a:defRPr>
            </a:lvl3pPr>
            <a:lvl4pPr marL="1371600" indent="0" algn="l">
              <a:buNone/>
              <a:defRPr sz="1800">
                <a:solidFill>
                  <a:schemeClr val="bg1"/>
                </a:solidFill>
              </a:defRPr>
            </a:lvl4pPr>
            <a:lvl5pPr marL="1828800" indent="0" algn="l">
              <a:buNone/>
              <a:defRPr sz="1800">
                <a:solidFill>
                  <a:schemeClr val="bg1"/>
                </a:solidFill>
              </a:defRPr>
            </a:lvl5pPr>
          </a:lstStyle>
          <a:p>
            <a:pPr lvl="0"/>
            <a:r>
              <a:rPr lang="en-US" dirty="0" smtClean="0"/>
              <a:t>Click to edit Master text styles</a:t>
            </a:r>
          </a:p>
        </p:txBody>
      </p:sp>
      <p:sp>
        <p:nvSpPr>
          <p:cNvPr id="21" name="Rectangle 20"/>
          <p:cNvSpPr/>
          <p:nvPr userDrawn="1"/>
        </p:nvSpPr>
        <p:spPr>
          <a:xfrm>
            <a:off x="0" y="5773782"/>
            <a:ext cx="9144000" cy="65315"/>
          </a:xfrm>
          <a:prstGeom prst="rect">
            <a:avLst/>
          </a:prstGeom>
          <a:solidFill>
            <a:schemeClr val="bg1"/>
          </a:solid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8363" t="33788" r="8007" b="33294"/>
          <a:stretch/>
        </p:blipFill>
        <p:spPr>
          <a:xfrm>
            <a:off x="302508" y="6001318"/>
            <a:ext cx="1732548" cy="681959"/>
          </a:xfrm>
          <a:prstGeom prst="rect">
            <a:avLst/>
          </a:prstGeom>
        </p:spPr>
      </p:pic>
    </p:spTree>
    <p:extLst>
      <p:ext uri="{BB962C8B-B14F-4D97-AF65-F5344CB8AC3E}">
        <p14:creationId xmlns:p14="http://schemas.microsoft.com/office/powerpoint/2010/main" val="117626046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Slide_Gray">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691286"/>
            <a:ext cx="77724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170961"/>
            <a:ext cx="7772400" cy="111365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9" name="Date Placeholder 3"/>
          <p:cNvSpPr>
            <a:spLocks noGrp="1"/>
          </p:cNvSpPr>
          <p:nvPr>
            <p:ph type="dt" sz="half" idx="2"/>
          </p:nvPr>
        </p:nvSpPr>
        <p:spPr>
          <a:xfrm>
            <a:off x="4169465" y="6260930"/>
            <a:ext cx="3483666" cy="365125"/>
          </a:xfrm>
          <a:prstGeom prst="rect">
            <a:avLst/>
          </a:prstGeom>
        </p:spPr>
        <p:txBody>
          <a:bodyPr vert="horz" lIns="91440" tIns="45720" rIns="91440" bIns="45720" rtlCol="0" anchor="ctr"/>
          <a:lstStyle>
            <a:lvl1pPr algn="r">
              <a:defRPr sz="1100">
                <a:solidFill>
                  <a:schemeClr val="tx1"/>
                </a:solidFill>
              </a:defRPr>
            </a:lvl1pPr>
          </a:lstStyle>
          <a:p>
            <a:r>
              <a:rPr lang="en-US" dirty="0" smtClean="0"/>
              <a:t>Footer</a:t>
            </a:r>
            <a:endParaRPr lang="en-US" dirty="0"/>
          </a:p>
        </p:txBody>
      </p:sp>
      <p:sp>
        <p:nvSpPr>
          <p:cNvPr id="10" name="Slide Number Placeholder 5"/>
          <p:cNvSpPr>
            <a:spLocks noGrp="1"/>
          </p:cNvSpPr>
          <p:nvPr>
            <p:ph type="sldNum" sz="quarter" idx="4"/>
          </p:nvPr>
        </p:nvSpPr>
        <p:spPr>
          <a:xfrm>
            <a:off x="8366265" y="6260930"/>
            <a:ext cx="444776" cy="365125"/>
          </a:xfrm>
          <a:prstGeom prst="rect">
            <a:avLst/>
          </a:prstGeom>
        </p:spPr>
        <p:txBody>
          <a:bodyPr vert="horz" lIns="91440" tIns="45720" rIns="91440" bIns="45720" rtlCol="0" anchor="ctr"/>
          <a:lstStyle>
            <a:lvl1pPr algn="r">
              <a:defRPr sz="1100">
                <a:solidFill>
                  <a:schemeClr val="tx1"/>
                </a:solidFill>
              </a:defRPr>
            </a:lvl1pPr>
          </a:lstStyle>
          <a:p>
            <a:fld id="{FAF70308-3C25-0642-A9BC-F207A96E13BC}" type="slidenum">
              <a:rPr lang="en-US" smtClean="0"/>
              <a:pPr/>
              <a:t>‹#›</a:t>
            </a:fld>
            <a:endParaRPr lang="en-US" dirty="0"/>
          </a:p>
        </p:txBody>
      </p:sp>
      <p:grpSp>
        <p:nvGrpSpPr>
          <p:cNvPr id="17" name="Group 16"/>
          <p:cNvGrpSpPr/>
          <p:nvPr userDrawn="1"/>
        </p:nvGrpSpPr>
        <p:grpSpPr>
          <a:xfrm>
            <a:off x="3499090" y="5101045"/>
            <a:ext cx="2145820" cy="257444"/>
            <a:chOff x="3148149" y="5257800"/>
            <a:chExt cx="2353726" cy="313508"/>
          </a:xfrm>
          <a:solidFill>
            <a:schemeClr val="accent1"/>
          </a:solidFill>
        </p:grpSpPr>
        <p:sp>
          <p:nvSpPr>
            <p:cNvPr id="12" name="5-Point Star 11"/>
            <p:cNvSpPr/>
            <p:nvPr userDrawn="1"/>
          </p:nvSpPr>
          <p:spPr>
            <a:xfrm>
              <a:off x="3148149" y="5257800"/>
              <a:ext cx="313508" cy="313508"/>
            </a:xfrm>
            <a:prstGeom prst="star5">
              <a:avLst/>
            </a:prstGeom>
            <a:grpFill/>
            <a:ln>
              <a:solidFill>
                <a:schemeClr val="accent1">
                  <a:lumMod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5-Point Star 12"/>
            <p:cNvSpPr/>
            <p:nvPr userDrawn="1"/>
          </p:nvSpPr>
          <p:spPr>
            <a:xfrm>
              <a:off x="3658204" y="5257800"/>
              <a:ext cx="313508" cy="313508"/>
            </a:xfrm>
            <a:prstGeom prst="star5">
              <a:avLst/>
            </a:prstGeom>
            <a:grpFill/>
            <a:ln>
              <a:solidFill>
                <a:schemeClr val="accent1">
                  <a:lumMod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5-Point Star 13"/>
            <p:cNvSpPr/>
            <p:nvPr userDrawn="1"/>
          </p:nvSpPr>
          <p:spPr>
            <a:xfrm>
              <a:off x="4168258" y="5257800"/>
              <a:ext cx="313508" cy="313508"/>
            </a:xfrm>
            <a:prstGeom prst="star5">
              <a:avLst/>
            </a:prstGeom>
            <a:grpFill/>
            <a:ln>
              <a:solidFill>
                <a:schemeClr val="accent1">
                  <a:lumMod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5-Point Star 14"/>
            <p:cNvSpPr/>
            <p:nvPr userDrawn="1"/>
          </p:nvSpPr>
          <p:spPr>
            <a:xfrm>
              <a:off x="4678312" y="5257800"/>
              <a:ext cx="313508" cy="313508"/>
            </a:xfrm>
            <a:prstGeom prst="star5">
              <a:avLst/>
            </a:prstGeom>
            <a:grpFill/>
            <a:ln>
              <a:solidFill>
                <a:schemeClr val="accent1">
                  <a:lumMod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5-Point Star 15"/>
            <p:cNvSpPr/>
            <p:nvPr userDrawn="1"/>
          </p:nvSpPr>
          <p:spPr>
            <a:xfrm>
              <a:off x="5188367" y="5257800"/>
              <a:ext cx="313508" cy="313508"/>
            </a:xfrm>
            <a:prstGeom prst="star5">
              <a:avLst/>
            </a:prstGeom>
            <a:grpFill/>
            <a:ln>
              <a:solidFill>
                <a:schemeClr val="accent1">
                  <a:lumMod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itle 1"/>
          <p:cNvSpPr txBox="1">
            <a:spLocks/>
          </p:cNvSpPr>
          <p:nvPr userDrawn="1"/>
        </p:nvSpPr>
        <p:spPr>
          <a:xfrm>
            <a:off x="0" y="5358489"/>
            <a:ext cx="9144000" cy="34454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baseline="0">
                <a:solidFill>
                  <a:schemeClr val="tx1"/>
                </a:solidFill>
                <a:latin typeface="Georgia" charset="0"/>
                <a:ea typeface="+mj-ea"/>
                <a:cs typeface="+mj-cs"/>
              </a:defRPr>
            </a:lvl1pPr>
          </a:lstStyle>
          <a:p>
            <a:r>
              <a:rPr lang="en-US" sz="1100" dirty="0" smtClean="0"/>
              <a:t>Developing Business and Community Leaders for Tomorrow.</a:t>
            </a:r>
            <a:endParaRPr lang="en-US" sz="1100" dirty="0"/>
          </a:p>
        </p:txBody>
      </p:sp>
      <p:sp>
        <p:nvSpPr>
          <p:cNvPr id="19" name="Rectangle 18"/>
          <p:cNvSpPr/>
          <p:nvPr userDrawn="1"/>
        </p:nvSpPr>
        <p:spPr>
          <a:xfrm>
            <a:off x="0" y="5773782"/>
            <a:ext cx="9144000" cy="65315"/>
          </a:xfrm>
          <a:prstGeom prst="rect">
            <a:avLst/>
          </a:prstGeom>
          <a:solidFill>
            <a:schemeClr val="tx1"/>
          </a:solidFill>
          <a:ln>
            <a:solidFill>
              <a:schemeClr val="tx1">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p:cNvPicPr>
            <a:picLocks noChangeAspect="1"/>
          </p:cNvPicPr>
          <p:nvPr userDrawn="1"/>
        </p:nvPicPr>
        <p:blipFill rotWithShape="1">
          <a:blip r:embed="rId2">
            <a:extLst>
              <a:ext uri="{28A0092B-C50C-407E-A947-70E740481C1C}">
                <a14:useLocalDpi xmlns:a14="http://schemas.microsoft.com/office/drawing/2010/main" val="0"/>
              </a:ext>
            </a:extLst>
          </a:blip>
          <a:srcRect l="7035" t="32105" r="6835" b="32430"/>
          <a:stretch/>
        </p:blipFill>
        <p:spPr>
          <a:xfrm>
            <a:off x="274320" y="5969726"/>
            <a:ext cx="1776549" cy="731520"/>
          </a:xfrm>
          <a:prstGeom prst="rect">
            <a:avLst/>
          </a:prstGeom>
        </p:spPr>
      </p:pic>
    </p:spTree>
    <p:extLst>
      <p:ext uri="{BB962C8B-B14F-4D97-AF65-F5344CB8AC3E}">
        <p14:creationId xmlns:p14="http://schemas.microsoft.com/office/powerpoint/2010/main" val="203291710"/>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ay Content_7">
    <p:bg>
      <p:bgRef idx="1003">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smtClean="0"/>
              <a:t>Footer</a:t>
            </a:r>
            <a:endParaRPr lang="en-US" dirty="0"/>
          </a:p>
        </p:txBody>
      </p:sp>
      <p:sp>
        <p:nvSpPr>
          <p:cNvPr id="6" name="Slide Number Placeholder 5"/>
          <p:cNvSpPr>
            <a:spLocks noGrp="1"/>
          </p:cNvSpPr>
          <p:nvPr>
            <p:ph type="sldNum" sz="quarter" idx="12"/>
          </p:nvPr>
        </p:nvSpPr>
        <p:spPr/>
        <p:txBody>
          <a:bodyPr/>
          <a:lstStyle/>
          <a:p>
            <a:fld id="{FAF70308-3C25-0642-A9BC-F207A96E13BC}" type="slidenum">
              <a:rPr lang="en-US" smtClean="0"/>
              <a:t>‹#›</a:t>
            </a:fld>
            <a:endParaRPr lang="en-US" dirty="0"/>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6665" t="32071" r="7134" b="32218"/>
          <a:stretch/>
        </p:blipFill>
        <p:spPr>
          <a:xfrm>
            <a:off x="266700" y="5969000"/>
            <a:ext cx="1778000" cy="736600"/>
          </a:xfrm>
          <a:prstGeom prst="rect">
            <a:avLst/>
          </a:prstGeom>
        </p:spPr>
      </p:pic>
      <p:sp>
        <p:nvSpPr>
          <p:cNvPr id="12" name="Picture Placeholder 4"/>
          <p:cNvSpPr>
            <a:spLocks noGrp="1"/>
          </p:cNvSpPr>
          <p:nvPr>
            <p:ph type="pic" sz="quarter" idx="20"/>
          </p:nvPr>
        </p:nvSpPr>
        <p:spPr>
          <a:xfrm>
            <a:off x="318051" y="1426031"/>
            <a:ext cx="8492989" cy="3764639"/>
          </a:xfrm>
        </p:spPr>
        <p:txBody>
          <a:bodyPr anchor="ctr" anchorCtr="1">
            <a:normAutofit/>
          </a:bodyPr>
          <a:lstStyle>
            <a:lvl1pPr marL="0" indent="0" algn="ctr">
              <a:buNone/>
              <a:defRPr sz="1600" i="1">
                <a:solidFill>
                  <a:schemeClr val="bg1"/>
                </a:solidFill>
              </a:defRPr>
            </a:lvl1pPr>
          </a:lstStyle>
          <a:p>
            <a:endParaRPr lang="en-US" dirty="0"/>
          </a:p>
        </p:txBody>
      </p:sp>
      <p:sp>
        <p:nvSpPr>
          <p:cNvPr id="18" name="Title 1"/>
          <p:cNvSpPr>
            <a:spLocks noGrp="1"/>
          </p:cNvSpPr>
          <p:nvPr>
            <p:ph type="title"/>
          </p:nvPr>
        </p:nvSpPr>
        <p:spPr>
          <a:xfrm>
            <a:off x="318052" y="365127"/>
            <a:ext cx="8507896" cy="930274"/>
          </a:xfrm>
        </p:spPr>
        <p:txBody>
          <a:bodyPr/>
          <a:lstStyle/>
          <a:p>
            <a:r>
              <a:rPr lang="en-US" smtClean="0"/>
              <a:t>Click to edit Master title style</a:t>
            </a:r>
            <a:endParaRPr lang="en-US" dirty="0"/>
          </a:p>
        </p:txBody>
      </p:sp>
      <p:sp>
        <p:nvSpPr>
          <p:cNvPr id="19" name="Text Placeholder 8"/>
          <p:cNvSpPr>
            <a:spLocks noGrp="1"/>
          </p:cNvSpPr>
          <p:nvPr>
            <p:ph type="body" sz="quarter" idx="13"/>
          </p:nvPr>
        </p:nvSpPr>
        <p:spPr>
          <a:xfrm>
            <a:off x="318051" y="5321300"/>
            <a:ext cx="8507897" cy="321852"/>
          </a:xfrm>
          <a:noFill/>
        </p:spPr>
        <p:txBody>
          <a:bodyPr lIns="365760" tIns="365760" rIns="365760" bIns="365760" anchor="ctr" anchorCtr="0">
            <a:noAutofit/>
          </a:bodyPr>
          <a:lstStyle>
            <a:lvl1pPr marL="0" indent="0" algn="ctr">
              <a:buNone/>
              <a:defRPr sz="1600" b="0" i="1">
                <a:solidFill>
                  <a:schemeClr val="tx1"/>
                </a:solidFill>
                <a:latin typeface="Arial" charset="0"/>
                <a:ea typeface="Arial" charset="0"/>
                <a:cs typeface="Arial" charset="0"/>
              </a:defRPr>
            </a:lvl1pPr>
            <a:lvl2pPr marL="457200" indent="0" algn="l">
              <a:buNone/>
              <a:defRPr sz="1800">
                <a:solidFill>
                  <a:schemeClr val="bg1"/>
                </a:solidFill>
              </a:defRPr>
            </a:lvl2pPr>
            <a:lvl3pPr marL="914400" indent="0" algn="l">
              <a:buNone/>
              <a:defRPr sz="1800">
                <a:solidFill>
                  <a:schemeClr val="bg1"/>
                </a:solidFill>
              </a:defRPr>
            </a:lvl3pPr>
            <a:lvl4pPr marL="1371600" indent="0" algn="l">
              <a:buNone/>
              <a:defRPr sz="1800">
                <a:solidFill>
                  <a:schemeClr val="bg1"/>
                </a:solidFill>
              </a:defRPr>
            </a:lvl4pPr>
            <a:lvl5pPr marL="1828800" indent="0" algn="l">
              <a:buNone/>
              <a:defRPr sz="1800">
                <a:solidFill>
                  <a:schemeClr val="bg1"/>
                </a:solidFill>
              </a:defRPr>
            </a:lvl5pPr>
          </a:lstStyle>
          <a:p>
            <a:pPr lvl="0"/>
            <a:r>
              <a:rPr lang="en-US" dirty="0" smtClean="0"/>
              <a:t>Click to edit Master text styles</a:t>
            </a:r>
          </a:p>
        </p:txBody>
      </p:sp>
      <p:sp>
        <p:nvSpPr>
          <p:cNvPr id="21" name="Rectangle 20"/>
          <p:cNvSpPr/>
          <p:nvPr userDrawn="1"/>
        </p:nvSpPr>
        <p:spPr>
          <a:xfrm>
            <a:off x="0" y="5773782"/>
            <a:ext cx="9144000" cy="65315"/>
          </a:xfrm>
          <a:prstGeom prst="rect">
            <a:avLst/>
          </a:prstGeom>
          <a:solidFill>
            <a:schemeClr val="tx1"/>
          </a:solidFill>
          <a:ln>
            <a:solidFill>
              <a:schemeClr val="tx1">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17527532"/>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ection Slide_Blu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691286"/>
            <a:ext cx="77724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170961"/>
            <a:ext cx="7772400" cy="111365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9" name="Date Placeholder 3"/>
          <p:cNvSpPr>
            <a:spLocks noGrp="1"/>
          </p:cNvSpPr>
          <p:nvPr>
            <p:ph type="dt" sz="half" idx="2"/>
          </p:nvPr>
        </p:nvSpPr>
        <p:spPr>
          <a:xfrm>
            <a:off x="4169465" y="6260930"/>
            <a:ext cx="3483666" cy="365125"/>
          </a:xfrm>
          <a:prstGeom prst="rect">
            <a:avLst/>
          </a:prstGeom>
        </p:spPr>
        <p:txBody>
          <a:bodyPr vert="horz" lIns="91440" tIns="45720" rIns="91440" bIns="45720" rtlCol="0" anchor="ctr"/>
          <a:lstStyle>
            <a:lvl1pPr algn="r">
              <a:defRPr sz="1100">
                <a:solidFill>
                  <a:schemeClr val="tx1"/>
                </a:solidFill>
              </a:defRPr>
            </a:lvl1pPr>
          </a:lstStyle>
          <a:p>
            <a:r>
              <a:rPr lang="en-US" dirty="0" smtClean="0"/>
              <a:t>Footer</a:t>
            </a:r>
            <a:endParaRPr lang="en-US" dirty="0"/>
          </a:p>
        </p:txBody>
      </p:sp>
      <p:sp>
        <p:nvSpPr>
          <p:cNvPr id="10" name="Slide Number Placeholder 5"/>
          <p:cNvSpPr>
            <a:spLocks noGrp="1"/>
          </p:cNvSpPr>
          <p:nvPr>
            <p:ph type="sldNum" sz="quarter" idx="4"/>
          </p:nvPr>
        </p:nvSpPr>
        <p:spPr>
          <a:xfrm>
            <a:off x="8366265" y="6260930"/>
            <a:ext cx="444776" cy="365125"/>
          </a:xfrm>
          <a:prstGeom prst="rect">
            <a:avLst/>
          </a:prstGeom>
        </p:spPr>
        <p:txBody>
          <a:bodyPr vert="horz" lIns="91440" tIns="45720" rIns="91440" bIns="45720" rtlCol="0" anchor="ctr"/>
          <a:lstStyle>
            <a:lvl1pPr algn="r">
              <a:defRPr sz="1100">
                <a:solidFill>
                  <a:schemeClr val="tx1"/>
                </a:solidFill>
              </a:defRPr>
            </a:lvl1pPr>
          </a:lstStyle>
          <a:p>
            <a:fld id="{FAF70308-3C25-0642-A9BC-F207A96E13BC}" type="slidenum">
              <a:rPr lang="en-US" smtClean="0"/>
              <a:pPr/>
              <a:t>‹#›</a:t>
            </a:fld>
            <a:endParaRPr lang="en-US" dirty="0"/>
          </a:p>
        </p:txBody>
      </p:sp>
      <p:sp>
        <p:nvSpPr>
          <p:cNvPr id="11" name="Rectangle 10"/>
          <p:cNvSpPr/>
          <p:nvPr userDrawn="1"/>
        </p:nvSpPr>
        <p:spPr>
          <a:xfrm>
            <a:off x="0" y="5773782"/>
            <a:ext cx="9144000" cy="65315"/>
          </a:xfrm>
          <a:prstGeom prst="rect">
            <a:avLst/>
          </a:prstGeom>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p:cNvGrpSpPr/>
          <p:nvPr userDrawn="1"/>
        </p:nvGrpSpPr>
        <p:grpSpPr>
          <a:xfrm>
            <a:off x="3499090" y="5101045"/>
            <a:ext cx="2145820" cy="257444"/>
            <a:chOff x="3148149" y="5257800"/>
            <a:chExt cx="2353726" cy="313508"/>
          </a:xfrm>
        </p:grpSpPr>
        <p:sp>
          <p:nvSpPr>
            <p:cNvPr id="12" name="5-Point Star 11"/>
            <p:cNvSpPr/>
            <p:nvPr userDrawn="1"/>
          </p:nvSpPr>
          <p:spPr>
            <a:xfrm>
              <a:off x="3148149" y="5257800"/>
              <a:ext cx="313508" cy="313508"/>
            </a:xfrm>
            <a:prstGeom prst="star5">
              <a:avLst/>
            </a:prstGeom>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5-Point Star 12"/>
            <p:cNvSpPr/>
            <p:nvPr userDrawn="1"/>
          </p:nvSpPr>
          <p:spPr>
            <a:xfrm>
              <a:off x="3658204" y="5257800"/>
              <a:ext cx="313508" cy="313508"/>
            </a:xfrm>
            <a:prstGeom prst="star5">
              <a:avLst/>
            </a:prstGeom>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5-Point Star 13"/>
            <p:cNvSpPr/>
            <p:nvPr userDrawn="1"/>
          </p:nvSpPr>
          <p:spPr>
            <a:xfrm>
              <a:off x="4168258" y="5257800"/>
              <a:ext cx="313508" cy="313508"/>
            </a:xfrm>
            <a:prstGeom prst="star5">
              <a:avLst/>
            </a:prstGeom>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5-Point Star 14"/>
            <p:cNvSpPr/>
            <p:nvPr userDrawn="1"/>
          </p:nvSpPr>
          <p:spPr>
            <a:xfrm>
              <a:off x="4678312" y="5257800"/>
              <a:ext cx="313508" cy="313508"/>
            </a:xfrm>
            <a:prstGeom prst="star5">
              <a:avLst/>
            </a:prstGeom>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5-Point Star 15"/>
            <p:cNvSpPr/>
            <p:nvPr userDrawn="1"/>
          </p:nvSpPr>
          <p:spPr>
            <a:xfrm>
              <a:off x="5188367" y="5257800"/>
              <a:ext cx="313508" cy="313508"/>
            </a:xfrm>
            <a:prstGeom prst="star5">
              <a:avLst/>
            </a:prstGeom>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itle 1"/>
          <p:cNvSpPr txBox="1">
            <a:spLocks/>
          </p:cNvSpPr>
          <p:nvPr userDrawn="1"/>
        </p:nvSpPr>
        <p:spPr>
          <a:xfrm>
            <a:off x="0" y="5358489"/>
            <a:ext cx="9144000" cy="34454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baseline="0">
                <a:solidFill>
                  <a:schemeClr val="tx1"/>
                </a:solidFill>
                <a:latin typeface="Georgia" charset="0"/>
                <a:ea typeface="+mj-ea"/>
                <a:cs typeface="+mj-cs"/>
              </a:defRPr>
            </a:lvl1pPr>
          </a:lstStyle>
          <a:p>
            <a:r>
              <a:rPr lang="en-US" sz="1100" dirty="0" smtClean="0"/>
              <a:t>Developing Business and Community Leaders for Tomorrow.</a:t>
            </a:r>
            <a:endParaRPr lang="en-US" sz="1100" dirty="0"/>
          </a:p>
        </p:txBody>
      </p:sp>
      <p:pic>
        <p:nvPicPr>
          <p:cNvPr id="21" name="Picture 20"/>
          <p:cNvPicPr>
            <a:picLocks noChangeAspect="1"/>
          </p:cNvPicPr>
          <p:nvPr userDrawn="1"/>
        </p:nvPicPr>
        <p:blipFill rotWithShape="1">
          <a:blip r:embed="rId2">
            <a:extLst>
              <a:ext uri="{28A0092B-C50C-407E-A947-70E740481C1C}">
                <a14:useLocalDpi xmlns:a14="http://schemas.microsoft.com/office/drawing/2010/main" val="0"/>
              </a:ext>
            </a:extLst>
          </a:blip>
          <a:srcRect l="8554" t="33461" r="8087" b="33257"/>
          <a:stretch/>
        </p:blipFill>
        <p:spPr>
          <a:xfrm>
            <a:off x="309382" y="5993104"/>
            <a:ext cx="1704165" cy="680395"/>
          </a:xfrm>
          <a:prstGeom prst="rect">
            <a:avLst/>
          </a:prstGeom>
        </p:spPr>
      </p:pic>
    </p:spTree>
    <p:extLst>
      <p:ext uri="{BB962C8B-B14F-4D97-AF65-F5344CB8AC3E}">
        <p14:creationId xmlns:p14="http://schemas.microsoft.com/office/powerpoint/2010/main" val="1166362162"/>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Section Slide_Red">
    <p:bg>
      <p:bgPr>
        <a:gradFill rotWithShape="1">
          <a:gsLst>
            <a:gs pos="0">
              <a:schemeClr val="accent1"/>
            </a:gs>
            <a:gs pos="50000">
              <a:schemeClr val="accent1">
                <a:lumMod val="75000"/>
              </a:schemeClr>
            </a:gs>
            <a:gs pos="100000">
              <a:schemeClr val="accent1">
                <a:lumMod val="5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691286"/>
            <a:ext cx="77724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170961"/>
            <a:ext cx="7772400" cy="111365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9" name="Date Placeholder 3"/>
          <p:cNvSpPr>
            <a:spLocks noGrp="1"/>
          </p:cNvSpPr>
          <p:nvPr>
            <p:ph type="dt" sz="half" idx="2"/>
          </p:nvPr>
        </p:nvSpPr>
        <p:spPr>
          <a:xfrm>
            <a:off x="4169465" y="6260930"/>
            <a:ext cx="3483666" cy="365125"/>
          </a:xfrm>
          <a:prstGeom prst="rect">
            <a:avLst/>
          </a:prstGeom>
        </p:spPr>
        <p:txBody>
          <a:bodyPr vert="horz" lIns="91440" tIns="45720" rIns="91440" bIns="45720" rtlCol="0" anchor="ctr"/>
          <a:lstStyle>
            <a:lvl1pPr algn="r">
              <a:defRPr sz="1100">
                <a:solidFill>
                  <a:schemeClr val="tx1"/>
                </a:solidFill>
              </a:defRPr>
            </a:lvl1pPr>
          </a:lstStyle>
          <a:p>
            <a:r>
              <a:rPr lang="en-US" dirty="0" smtClean="0"/>
              <a:t>Footer</a:t>
            </a:r>
            <a:endParaRPr lang="en-US" dirty="0"/>
          </a:p>
        </p:txBody>
      </p:sp>
      <p:sp>
        <p:nvSpPr>
          <p:cNvPr id="10" name="Slide Number Placeholder 5"/>
          <p:cNvSpPr>
            <a:spLocks noGrp="1"/>
          </p:cNvSpPr>
          <p:nvPr>
            <p:ph type="sldNum" sz="quarter" idx="4"/>
          </p:nvPr>
        </p:nvSpPr>
        <p:spPr>
          <a:xfrm>
            <a:off x="8366265" y="6260930"/>
            <a:ext cx="444776" cy="365125"/>
          </a:xfrm>
          <a:prstGeom prst="rect">
            <a:avLst/>
          </a:prstGeom>
        </p:spPr>
        <p:txBody>
          <a:bodyPr vert="horz" lIns="91440" tIns="45720" rIns="91440" bIns="45720" rtlCol="0" anchor="ctr"/>
          <a:lstStyle>
            <a:lvl1pPr algn="r">
              <a:defRPr sz="1100">
                <a:solidFill>
                  <a:schemeClr val="tx1"/>
                </a:solidFill>
              </a:defRPr>
            </a:lvl1pPr>
          </a:lstStyle>
          <a:p>
            <a:fld id="{FAF70308-3C25-0642-A9BC-F207A96E13BC}" type="slidenum">
              <a:rPr lang="en-US" smtClean="0"/>
              <a:pPr/>
              <a:t>‹#›</a:t>
            </a:fld>
            <a:endParaRPr lang="en-US" dirty="0"/>
          </a:p>
        </p:txBody>
      </p:sp>
      <p:sp>
        <p:nvSpPr>
          <p:cNvPr id="11" name="Rectangle 10"/>
          <p:cNvSpPr/>
          <p:nvPr userDrawn="1"/>
        </p:nvSpPr>
        <p:spPr>
          <a:xfrm>
            <a:off x="0" y="5773782"/>
            <a:ext cx="9144000" cy="65315"/>
          </a:xfrm>
          <a:prstGeom prst="rect">
            <a:avLst/>
          </a:prstGeom>
          <a:solidFill>
            <a:schemeClr val="bg1"/>
          </a:solidFill>
          <a:ln>
            <a:solidFill>
              <a:schemeClr val="bg1">
                <a:lumMod val="75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p:cNvGrpSpPr/>
          <p:nvPr userDrawn="1"/>
        </p:nvGrpSpPr>
        <p:grpSpPr>
          <a:xfrm>
            <a:off x="3499090" y="5101045"/>
            <a:ext cx="2145820" cy="257444"/>
            <a:chOff x="3148149" y="5257800"/>
            <a:chExt cx="2353726" cy="313508"/>
          </a:xfrm>
          <a:solidFill>
            <a:schemeClr val="bg1"/>
          </a:solidFill>
        </p:grpSpPr>
        <p:sp>
          <p:nvSpPr>
            <p:cNvPr id="12" name="5-Point Star 11"/>
            <p:cNvSpPr/>
            <p:nvPr userDrawn="1"/>
          </p:nvSpPr>
          <p:spPr>
            <a:xfrm>
              <a:off x="3148149" y="5257800"/>
              <a:ext cx="313508" cy="313508"/>
            </a:xfrm>
            <a:prstGeom prst="star5">
              <a:avLst/>
            </a:prstGeom>
            <a:grpFill/>
            <a:ln>
              <a:solidFill>
                <a:schemeClr val="bg1">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5-Point Star 12"/>
            <p:cNvSpPr/>
            <p:nvPr userDrawn="1"/>
          </p:nvSpPr>
          <p:spPr>
            <a:xfrm>
              <a:off x="3658204" y="5257800"/>
              <a:ext cx="313508" cy="313508"/>
            </a:xfrm>
            <a:prstGeom prst="star5">
              <a:avLst/>
            </a:prstGeom>
            <a:grpFill/>
            <a:ln>
              <a:solidFill>
                <a:schemeClr val="bg1">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5-Point Star 13"/>
            <p:cNvSpPr/>
            <p:nvPr userDrawn="1"/>
          </p:nvSpPr>
          <p:spPr>
            <a:xfrm>
              <a:off x="4168258" y="5257800"/>
              <a:ext cx="313508" cy="313508"/>
            </a:xfrm>
            <a:prstGeom prst="star5">
              <a:avLst/>
            </a:prstGeom>
            <a:grpFill/>
            <a:ln>
              <a:solidFill>
                <a:schemeClr val="bg1">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5-Point Star 14"/>
            <p:cNvSpPr/>
            <p:nvPr userDrawn="1"/>
          </p:nvSpPr>
          <p:spPr>
            <a:xfrm>
              <a:off x="4678312" y="5257800"/>
              <a:ext cx="313508" cy="313508"/>
            </a:xfrm>
            <a:prstGeom prst="star5">
              <a:avLst/>
            </a:prstGeom>
            <a:grpFill/>
            <a:ln>
              <a:solidFill>
                <a:schemeClr val="bg1">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5-Point Star 15"/>
            <p:cNvSpPr/>
            <p:nvPr userDrawn="1"/>
          </p:nvSpPr>
          <p:spPr>
            <a:xfrm>
              <a:off x="5188367" y="5257800"/>
              <a:ext cx="313508" cy="313508"/>
            </a:xfrm>
            <a:prstGeom prst="star5">
              <a:avLst/>
            </a:prstGeom>
            <a:grpFill/>
            <a:ln>
              <a:solidFill>
                <a:schemeClr val="bg1">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itle 1"/>
          <p:cNvSpPr txBox="1">
            <a:spLocks/>
          </p:cNvSpPr>
          <p:nvPr userDrawn="1"/>
        </p:nvSpPr>
        <p:spPr>
          <a:xfrm>
            <a:off x="0" y="5358489"/>
            <a:ext cx="9144000" cy="34454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baseline="0">
                <a:solidFill>
                  <a:schemeClr val="tx1"/>
                </a:solidFill>
                <a:latin typeface="Georgia" charset="0"/>
                <a:ea typeface="+mj-ea"/>
                <a:cs typeface="+mj-cs"/>
              </a:defRPr>
            </a:lvl1pPr>
          </a:lstStyle>
          <a:p>
            <a:r>
              <a:rPr lang="en-US" sz="1100" dirty="0" smtClean="0"/>
              <a:t>Developing Business and Community Leaders for Tomorrow.</a:t>
            </a:r>
            <a:endParaRPr lang="en-US" sz="1100" dirty="0"/>
          </a:p>
        </p:txBody>
      </p:sp>
      <p:pic>
        <p:nvPicPr>
          <p:cNvPr id="19" name="Picture 18"/>
          <p:cNvPicPr>
            <a:picLocks noChangeAspect="1"/>
          </p:cNvPicPr>
          <p:nvPr userDrawn="1"/>
        </p:nvPicPr>
        <p:blipFill rotWithShape="1">
          <a:blip r:embed="rId2">
            <a:extLst>
              <a:ext uri="{28A0092B-C50C-407E-A947-70E740481C1C}">
                <a14:useLocalDpi xmlns:a14="http://schemas.microsoft.com/office/drawing/2010/main" val="0"/>
              </a:ext>
            </a:extLst>
          </a:blip>
          <a:srcRect l="8363" t="33788" r="8007" b="33294"/>
          <a:stretch/>
        </p:blipFill>
        <p:spPr>
          <a:xfrm>
            <a:off x="302508" y="6001318"/>
            <a:ext cx="1732548" cy="681959"/>
          </a:xfrm>
          <a:prstGeom prst="rect">
            <a:avLst/>
          </a:prstGeom>
        </p:spPr>
      </p:pic>
    </p:spTree>
    <p:extLst>
      <p:ext uri="{BB962C8B-B14F-4D97-AF65-F5344CB8AC3E}">
        <p14:creationId xmlns:p14="http://schemas.microsoft.com/office/powerpoint/2010/main" val="1817429786"/>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_Open">
    <p:bg>
      <p:bgRef idx="1001">
        <a:schemeClr val="bg1"/>
      </p:bgRef>
    </p:bg>
    <p:spTree>
      <p:nvGrpSpPr>
        <p:cNvPr id="1" name=""/>
        <p:cNvGrpSpPr/>
        <p:nvPr/>
      </p:nvGrpSpPr>
      <p:grpSpPr>
        <a:xfrm>
          <a:off x="0" y="0"/>
          <a:ext cx="0" cy="0"/>
          <a:chOff x="0" y="0"/>
          <a:chExt cx="0" cy="0"/>
        </a:xfrm>
      </p:grpSpPr>
      <p:sp>
        <p:nvSpPr>
          <p:cNvPr id="9" name="Date Placeholder 3"/>
          <p:cNvSpPr>
            <a:spLocks noGrp="1"/>
          </p:cNvSpPr>
          <p:nvPr>
            <p:ph type="dt" sz="half" idx="2"/>
          </p:nvPr>
        </p:nvSpPr>
        <p:spPr>
          <a:xfrm>
            <a:off x="4169465" y="6260930"/>
            <a:ext cx="3483666" cy="365125"/>
          </a:xfrm>
          <a:prstGeom prst="rect">
            <a:avLst/>
          </a:prstGeom>
        </p:spPr>
        <p:txBody>
          <a:bodyPr vert="horz" lIns="91440" tIns="45720" rIns="91440" bIns="45720" rtlCol="0" anchor="ctr"/>
          <a:lstStyle>
            <a:lvl1pPr algn="r">
              <a:defRPr sz="1100">
                <a:solidFill>
                  <a:schemeClr val="tx1"/>
                </a:solidFill>
              </a:defRPr>
            </a:lvl1pPr>
          </a:lstStyle>
          <a:p>
            <a:r>
              <a:rPr lang="en-US" dirty="0" smtClean="0"/>
              <a:t>Footer</a:t>
            </a:r>
            <a:endParaRPr lang="en-US" dirty="0"/>
          </a:p>
        </p:txBody>
      </p:sp>
      <p:sp>
        <p:nvSpPr>
          <p:cNvPr id="10" name="Slide Number Placeholder 5"/>
          <p:cNvSpPr>
            <a:spLocks noGrp="1"/>
          </p:cNvSpPr>
          <p:nvPr>
            <p:ph type="sldNum" sz="quarter" idx="4"/>
          </p:nvPr>
        </p:nvSpPr>
        <p:spPr>
          <a:xfrm>
            <a:off x="8366265" y="6260930"/>
            <a:ext cx="444776" cy="365125"/>
          </a:xfrm>
          <a:prstGeom prst="rect">
            <a:avLst/>
          </a:prstGeom>
        </p:spPr>
        <p:txBody>
          <a:bodyPr vert="horz" lIns="91440" tIns="45720" rIns="91440" bIns="45720" rtlCol="0" anchor="ctr"/>
          <a:lstStyle>
            <a:lvl1pPr algn="r">
              <a:defRPr sz="1100">
                <a:solidFill>
                  <a:schemeClr val="tx1"/>
                </a:solidFill>
              </a:defRPr>
            </a:lvl1pPr>
          </a:lstStyle>
          <a:p>
            <a:fld id="{FAF70308-3C25-0642-A9BC-F207A96E13BC}" type="slidenum">
              <a:rPr lang="en-US" smtClean="0"/>
              <a:pPr/>
              <a:t>‹#›</a:t>
            </a:fld>
            <a:endParaRPr lang="en-US" dirty="0"/>
          </a:p>
        </p:txBody>
      </p:sp>
      <p:grpSp>
        <p:nvGrpSpPr>
          <p:cNvPr id="17" name="Group 16"/>
          <p:cNvGrpSpPr/>
          <p:nvPr userDrawn="1"/>
        </p:nvGrpSpPr>
        <p:grpSpPr>
          <a:xfrm>
            <a:off x="3499090" y="5101045"/>
            <a:ext cx="2145820" cy="257444"/>
            <a:chOff x="3148149" y="5257800"/>
            <a:chExt cx="2353726" cy="313508"/>
          </a:xfrm>
          <a:solidFill>
            <a:schemeClr val="accent1"/>
          </a:solidFill>
        </p:grpSpPr>
        <p:sp>
          <p:nvSpPr>
            <p:cNvPr id="12" name="5-Point Star 11"/>
            <p:cNvSpPr/>
            <p:nvPr userDrawn="1"/>
          </p:nvSpPr>
          <p:spPr>
            <a:xfrm>
              <a:off x="3148149" y="5257800"/>
              <a:ext cx="313508" cy="313508"/>
            </a:xfrm>
            <a:prstGeom prst="star5">
              <a:avLst/>
            </a:prstGeom>
            <a:grpFill/>
            <a:ln>
              <a:solidFill>
                <a:schemeClr val="accent1">
                  <a:lumMod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5-Point Star 12"/>
            <p:cNvSpPr/>
            <p:nvPr userDrawn="1"/>
          </p:nvSpPr>
          <p:spPr>
            <a:xfrm>
              <a:off x="3658204" y="5257800"/>
              <a:ext cx="313508" cy="313508"/>
            </a:xfrm>
            <a:prstGeom prst="star5">
              <a:avLst/>
            </a:prstGeom>
            <a:grpFill/>
            <a:ln>
              <a:solidFill>
                <a:schemeClr val="accent1">
                  <a:lumMod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5-Point Star 13"/>
            <p:cNvSpPr/>
            <p:nvPr userDrawn="1"/>
          </p:nvSpPr>
          <p:spPr>
            <a:xfrm>
              <a:off x="4168258" y="5257800"/>
              <a:ext cx="313508" cy="313508"/>
            </a:xfrm>
            <a:prstGeom prst="star5">
              <a:avLst/>
            </a:prstGeom>
            <a:grpFill/>
            <a:ln>
              <a:solidFill>
                <a:schemeClr val="accent1">
                  <a:lumMod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5-Point Star 14"/>
            <p:cNvSpPr/>
            <p:nvPr userDrawn="1"/>
          </p:nvSpPr>
          <p:spPr>
            <a:xfrm>
              <a:off x="4678312" y="5257800"/>
              <a:ext cx="313508" cy="313508"/>
            </a:xfrm>
            <a:prstGeom prst="star5">
              <a:avLst/>
            </a:prstGeom>
            <a:grpFill/>
            <a:ln>
              <a:solidFill>
                <a:schemeClr val="accent1">
                  <a:lumMod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5-Point Star 15"/>
            <p:cNvSpPr/>
            <p:nvPr userDrawn="1"/>
          </p:nvSpPr>
          <p:spPr>
            <a:xfrm>
              <a:off x="5188367" y="5257800"/>
              <a:ext cx="313508" cy="313508"/>
            </a:xfrm>
            <a:prstGeom prst="star5">
              <a:avLst/>
            </a:prstGeom>
            <a:grpFill/>
            <a:ln>
              <a:solidFill>
                <a:schemeClr val="accent1">
                  <a:lumMod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itle 1"/>
          <p:cNvSpPr txBox="1">
            <a:spLocks/>
          </p:cNvSpPr>
          <p:nvPr userDrawn="1"/>
        </p:nvSpPr>
        <p:spPr>
          <a:xfrm>
            <a:off x="0" y="5358489"/>
            <a:ext cx="9144000" cy="34454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baseline="0">
                <a:solidFill>
                  <a:schemeClr val="tx1"/>
                </a:solidFill>
                <a:latin typeface="Georgia" charset="0"/>
                <a:ea typeface="+mj-ea"/>
                <a:cs typeface="+mj-cs"/>
              </a:defRPr>
            </a:lvl1pPr>
          </a:lstStyle>
          <a:p>
            <a:r>
              <a:rPr lang="en-US" sz="1100" dirty="0" smtClean="0"/>
              <a:t>Developing Business and Community Leaders for Tomorrow.</a:t>
            </a:r>
            <a:endParaRPr lang="en-US" sz="1100" dirty="0"/>
          </a:p>
        </p:txBody>
      </p:sp>
      <p:sp>
        <p:nvSpPr>
          <p:cNvPr id="19" name="Rectangle 18"/>
          <p:cNvSpPr/>
          <p:nvPr userDrawn="1"/>
        </p:nvSpPr>
        <p:spPr>
          <a:xfrm>
            <a:off x="0" y="5773782"/>
            <a:ext cx="9144000" cy="65315"/>
          </a:xfrm>
          <a:prstGeom prst="rect">
            <a:avLst/>
          </a:prstGeom>
          <a:solidFill>
            <a:schemeClr val="tx1"/>
          </a:solidFill>
          <a:ln>
            <a:solidFill>
              <a:schemeClr val="tx1">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p:cNvPicPr>
            <a:picLocks noChangeAspect="1"/>
          </p:cNvPicPr>
          <p:nvPr userDrawn="1"/>
        </p:nvPicPr>
        <p:blipFill rotWithShape="1">
          <a:blip r:embed="rId2">
            <a:extLst>
              <a:ext uri="{28A0092B-C50C-407E-A947-70E740481C1C}">
                <a14:useLocalDpi xmlns:a14="http://schemas.microsoft.com/office/drawing/2010/main" val="0"/>
              </a:ext>
            </a:extLst>
          </a:blip>
          <a:srcRect l="7035" t="32105" r="6835" b="32430"/>
          <a:stretch/>
        </p:blipFill>
        <p:spPr>
          <a:xfrm>
            <a:off x="274320" y="5969726"/>
            <a:ext cx="1776549" cy="731520"/>
          </a:xfrm>
          <a:prstGeom prst="rect">
            <a:avLst/>
          </a:prstGeom>
        </p:spPr>
      </p:pic>
    </p:spTree>
    <p:extLst>
      <p:ext uri="{BB962C8B-B14F-4D97-AF65-F5344CB8AC3E}">
        <p14:creationId xmlns:p14="http://schemas.microsoft.com/office/powerpoint/2010/main" val="972436558"/>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ontent_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18052" y="1825625"/>
            <a:ext cx="8507896" cy="381825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r>
              <a:rPr lang="en-US" dirty="0" smtClean="0"/>
              <a:t>Footer</a:t>
            </a:r>
            <a:endParaRPr lang="en-US" dirty="0"/>
          </a:p>
        </p:txBody>
      </p:sp>
      <p:sp>
        <p:nvSpPr>
          <p:cNvPr id="6" name="Slide Number Placeholder 5"/>
          <p:cNvSpPr>
            <a:spLocks noGrp="1"/>
          </p:cNvSpPr>
          <p:nvPr>
            <p:ph type="sldNum" sz="quarter" idx="12"/>
          </p:nvPr>
        </p:nvSpPr>
        <p:spPr/>
        <p:txBody>
          <a:bodyPr/>
          <a:lstStyle/>
          <a:p>
            <a:fld id="{FAF70308-3C25-0642-A9BC-F207A96E13BC}" type="slidenum">
              <a:rPr lang="en-US" smtClean="0"/>
              <a:t>‹#›</a:t>
            </a:fld>
            <a:endParaRPr lang="en-US" dirty="0"/>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6665" t="32071" r="7134" b="32218"/>
          <a:stretch/>
        </p:blipFill>
        <p:spPr>
          <a:xfrm>
            <a:off x="266700" y="5969000"/>
            <a:ext cx="1778000" cy="736600"/>
          </a:xfrm>
          <a:prstGeom prst="rect">
            <a:avLst/>
          </a:prstGeom>
        </p:spPr>
      </p:pic>
      <p:sp>
        <p:nvSpPr>
          <p:cNvPr id="8" name="Rectangle 7"/>
          <p:cNvSpPr/>
          <p:nvPr userDrawn="1"/>
        </p:nvSpPr>
        <p:spPr>
          <a:xfrm>
            <a:off x="0" y="5773782"/>
            <a:ext cx="9144000" cy="65315"/>
          </a:xfrm>
          <a:prstGeom prst="rect">
            <a:avLst/>
          </a:prstGeom>
          <a:solidFill>
            <a:schemeClr val="tx1"/>
          </a:solidFill>
          <a:ln>
            <a:solidFill>
              <a:schemeClr val="bg1">
                <a:lumMod val="75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18126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_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18052" y="1825625"/>
            <a:ext cx="4177748" cy="381825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35500" y="1825625"/>
            <a:ext cx="4175541" cy="3818254"/>
          </a:xfrm>
        </p:spPr>
        <p:txBody>
          <a:bodyPr/>
          <a:lstStyle/>
          <a:p>
            <a:pPr lvl="0"/>
            <a:r>
              <a:rPr lang="en-US"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3"/>
          <p:cNvSpPr>
            <a:spLocks noGrp="1"/>
          </p:cNvSpPr>
          <p:nvPr>
            <p:ph type="dt" sz="half" idx="10"/>
          </p:nvPr>
        </p:nvSpPr>
        <p:spPr>
          <a:xfrm>
            <a:off x="4169465" y="6260930"/>
            <a:ext cx="3483666" cy="365125"/>
          </a:xfrm>
        </p:spPr>
        <p:txBody>
          <a:bodyPr/>
          <a:lstStyle/>
          <a:p>
            <a:r>
              <a:rPr lang="en-US" dirty="0" smtClean="0"/>
              <a:t>Footer</a:t>
            </a:r>
            <a:endParaRPr lang="en-US" dirty="0"/>
          </a:p>
        </p:txBody>
      </p:sp>
      <p:sp>
        <p:nvSpPr>
          <p:cNvPr id="9" name="Slide Number Placeholder 5"/>
          <p:cNvSpPr>
            <a:spLocks noGrp="1"/>
          </p:cNvSpPr>
          <p:nvPr>
            <p:ph type="sldNum" sz="quarter" idx="12"/>
          </p:nvPr>
        </p:nvSpPr>
        <p:spPr>
          <a:xfrm>
            <a:off x="8366265" y="6260930"/>
            <a:ext cx="444776" cy="365125"/>
          </a:xfrm>
        </p:spPr>
        <p:txBody>
          <a:bodyPr/>
          <a:lstStyle/>
          <a:p>
            <a:fld id="{FAF70308-3C25-0642-A9BC-F207A96E13BC}" type="slidenum">
              <a:rPr lang="en-US" smtClean="0"/>
              <a:t>‹#›</a:t>
            </a:fld>
            <a:endParaRPr lang="en-US" dirty="0"/>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6665" t="32071" r="7134" b="32218"/>
          <a:stretch/>
        </p:blipFill>
        <p:spPr>
          <a:xfrm>
            <a:off x="266700" y="5969000"/>
            <a:ext cx="1778000" cy="736600"/>
          </a:xfrm>
          <a:prstGeom prst="rect">
            <a:avLst/>
          </a:prstGeom>
        </p:spPr>
      </p:pic>
      <p:sp>
        <p:nvSpPr>
          <p:cNvPr id="11" name="Rectangle 10"/>
          <p:cNvSpPr/>
          <p:nvPr userDrawn="1"/>
        </p:nvSpPr>
        <p:spPr>
          <a:xfrm>
            <a:off x="0" y="5773782"/>
            <a:ext cx="9144000" cy="65315"/>
          </a:xfrm>
          <a:prstGeom prst="rect">
            <a:avLst/>
          </a:prstGeom>
          <a:solidFill>
            <a:schemeClr val="tx1"/>
          </a:solidFill>
          <a:ln>
            <a:solidFill>
              <a:schemeClr val="bg1">
                <a:lumMod val="75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5978814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8052" y="365126"/>
            <a:ext cx="8507896"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18052" y="1825625"/>
            <a:ext cx="8507896" cy="407821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169465" y="6260930"/>
            <a:ext cx="3483666" cy="365125"/>
          </a:xfrm>
          <a:prstGeom prst="rect">
            <a:avLst/>
          </a:prstGeom>
        </p:spPr>
        <p:txBody>
          <a:bodyPr vert="horz" lIns="91440" tIns="45720" rIns="91440" bIns="45720" rtlCol="0" anchor="ctr"/>
          <a:lstStyle>
            <a:lvl1pPr algn="r">
              <a:defRPr sz="1100">
                <a:solidFill>
                  <a:schemeClr val="tx1"/>
                </a:solidFill>
              </a:defRPr>
            </a:lvl1pPr>
          </a:lstStyle>
          <a:p>
            <a:r>
              <a:rPr lang="en-US" dirty="0" smtClean="0"/>
              <a:t>Footer</a:t>
            </a:r>
            <a:endParaRPr lang="en-US" dirty="0"/>
          </a:p>
        </p:txBody>
      </p:sp>
      <p:sp>
        <p:nvSpPr>
          <p:cNvPr id="6" name="Slide Number Placeholder 5"/>
          <p:cNvSpPr>
            <a:spLocks noGrp="1"/>
          </p:cNvSpPr>
          <p:nvPr>
            <p:ph type="sldNum" sz="quarter" idx="4"/>
          </p:nvPr>
        </p:nvSpPr>
        <p:spPr>
          <a:xfrm>
            <a:off x="8366265" y="6260930"/>
            <a:ext cx="444776" cy="365125"/>
          </a:xfrm>
          <a:prstGeom prst="rect">
            <a:avLst/>
          </a:prstGeom>
        </p:spPr>
        <p:txBody>
          <a:bodyPr vert="horz" lIns="91440" tIns="45720" rIns="91440" bIns="45720" rtlCol="0" anchor="ctr"/>
          <a:lstStyle>
            <a:lvl1pPr algn="r">
              <a:defRPr sz="1100">
                <a:solidFill>
                  <a:schemeClr val="tx1"/>
                </a:solidFill>
              </a:defRPr>
            </a:lvl1pPr>
          </a:lstStyle>
          <a:p>
            <a:fld id="{FAF70308-3C25-0642-A9BC-F207A96E13BC}" type="slidenum">
              <a:rPr lang="en-US" smtClean="0"/>
              <a:pPr/>
              <a:t>‹#›</a:t>
            </a:fld>
            <a:endParaRPr lang="en-US" dirty="0"/>
          </a:p>
        </p:txBody>
      </p:sp>
    </p:spTree>
    <p:extLst>
      <p:ext uri="{BB962C8B-B14F-4D97-AF65-F5344CB8AC3E}">
        <p14:creationId xmlns:p14="http://schemas.microsoft.com/office/powerpoint/2010/main" val="560865835"/>
      </p:ext>
    </p:extLst>
  </p:cSld>
  <p:clrMap bg1="lt1" tx1="dk1" bg2="lt2" tx2="dk2" accent1="accent1" accent2="accent2" accent3="accent3" accent4="accent4" accent5="accent5" accent6="accent6" hlink="hlink" folHlink="folHlink"/>
  <p:sldLayoutIdLst>
    <p:sldLayoutId id="2147483676" r:id="rId1"/>
    <p:sldLayoutId id="2147483675" r:id="rId2"/>
    <p:sldLayoutId id="2147483674" r:id="rId3"/>
    <p:sldLayoutId id="2147483672" r:id="rId4"/>
    <p:sldLayoutId id="2147483661" r:id="rId5"/>
    <p:sldLayoutId id="2147483673" r:id="rId6"/>
    <p:sldLayoutId id="2147483699" r:id="rId7"/>
    <p:sldLayoutId id="2147483662" r:id="rId8"/>
    <p:sldLayoutId id="2147483664" r:id="rId9"/>
    <p:sldLayoutId id="2147483665" r:id="rId10"/>
    <p:sldLayoutId id="2147483663" r:id="rId11"/>
    <p:sldLayoutId id="2147483700" r:id="rId12"/>
    <p:sldLayoutId id="2147483701" r:id="rId13"/>
    <p:sldLayoutId id="2147483697" r:id="rId14"/>
    <p:sldLayoutId id="2147483698" r:id="rId15"/>
    <p:sldLayoutId id="2147483667" r:id="rId16"/>
    <p:sldLayoutId id="2147483677" r:id="rId17"/>
    <p:sldLayoutId id="2147483692" r:id="rId18"/>
    <p:sldLayoutId id="2147483681" r:id="rId19"/>
    <p:sldLayoutId id="2147483678" r:id="rId20"/>
    <p:sldLayoutId id="2147483693" r:id="rId21"/>
    <p:sldLayoutId id="2147483685" r:id="rId22"/>
    <p:sldLayoutId id="2147483702" r:id="rId23"/>
    <p:sldLayoutId id="2147483704" r:id="rId24"/>
    <p:sldLayoutId id="2147483705" r:id="rId25"/>
    <p:sldLayoutId id="2147483679" r:id="rId26"/>
    <p:sldLayoutId id="2147483696" r:id="rId27"/>
    <p:sldLayoutId id="2147483683" r:id="rId28"/>
    <p:sldLayoutId id="2147483680" r:id="rId29"/>
    <p:sldLayoutId id="2147483695" r:id="rId30"/>
    <p:sldLayoutId id="2147483684" r:id="rId31"/>
    <p:sldLayoutId id="2147483706" r:id="rId32"/>
    <p:sldLayoutId id="2147483707" r:id="rId33"/>
    <p:sldLayoutId id="2147483708" r:id="rId34"/>
    <p:sldLayoutId id="2147483686" r:id="rId35"/>
    <p:sldLayoutId id="2147483687" r:id="rId36"/>
    <p:sldLayoutId id="2147483688" r:id="rId37"/>
    <p:sldLayoutId id="2147483689" r:id="rId38"/>
    <p:sldLayoutId id="2147483690" r:id="rId39"/>
    <p:sldLayoutId id="2147483691" r:id="rId40"/>
  </p:sldLayoutIdLst>
  <p:txStyles>
    <p:titleStyle>
      <a:lvl1pPr algn="ctr" defTabSz="914400" rtl="0" eaLnBrk="1" latinLnBrk="0" hangingPunct="1">
        <a:lnSpc>
          <a:spcPct val="90000"/>
        </a:lnSpc>
        <a:spcBef>
          <a:spcPct val="0"/>
        </a:spcBef>
        <a:buNone/>
        <a:defRPr sz="4000" kern="1200" baseline="0">
          <a:solidFill>
            <a:schemeClr val="tx1"/>
          </a:solidFill>
          <a:latin typeface="Georgia" charset="0"/>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80000"/>
        <a:buFont typeface="Wingdings"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SzPct val="80000"/>
        <a:buFont typeface="Arial"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SzPct val="80000"/>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2"/>
        </a:buClr>
        <a:buSzPct val="80000"/>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bg2"/>
        </a:buClr>
        <a:buSzPct val="80000"/>
        <a:buFont typeface=".HelveticaNeueDeskInterface-Regular"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American  Private Enterprise System</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College of Agriculture, Food and Environment</a:t>
            </a:r>
            <a:endParaRPr lang="en-US" dirty="0">
              <a:solidFill>
                <a:srgbClr val="FF0000"/>
              </a:solidFill>
            </a:endParaRPr>
          </a:p>
        </p:txBody>
      </p:sp>
    </p:spTree>
    <p:extLst>
      <p:ext uri="{BB962C8B-B14F-4D97-AF65-F5344CB8AC3E}">
        <p14:creationId xmlns:p14="http://schemas.microsoft.com/office/powerpoint/2010/main" val="13203829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Three Forms of Political Economies</a:t>
            </a:r>
            <a:br>
              <a:rPr lang="en-US" dirty="0"/>
            </a:br>
            <a:r>
              <a:rPr lang="en-US" dirty="0"/>
              <a:t>and How They Work Today</a:t>
            </a:r>
            <a:br>
              <a:rPr lang="en-US" dirty="0"/>
            </a:br>
            <a:r>
              <a:rPr lang="en-US" dirty="0"/>
              <a:t>Capitalism</a:t>
            </a:r>
          </a:p>
        </p:txBody>
      </p:sp>
      <p:sp>
        <p:nvSpPr>
          <p:cNvPr id="3" name="Content Placeholder 2"/>
          <p:cNvSpPr>
            <a:spLocks noGrp="1"/>
          </p:cNvSpPr>
          <p:nvPr>
            <p:ph idx="1"/>
          </p:nvPr>
        </p:nvSpPr>
        <p:spPr/>
        <p:txBody>
          <a:bodyPr>
            <a:normAutofit fontScale="85000" lnSpcReduction="10000"/>
          </a:bodyPr>
          <a:lstStyle/>
          <a:p>
            <a:r>
              <a:rPr lang="en-US" dirty="0"/>
              <a:t>PRODUCTION: Private individuals own land and businesses, operating them for profit. The market mainly determines what goods are sold at what prices. </a:t>
            </a:r>
          </a:p>
          <a:p>
            <a:endParaRPr lang="en-US" dirty="0"/>
          </a:p>
          <a:p>
            <a:r>
              <a:rPr lang="en-US" dirty="0"/>
              <a:t>PAY: Wages are set between employees and management at individual firms, with workers often represented by unions.</a:t>
            </a:r>
          </a:p>
          <a:p>
            <a:endParaRPr lang="en-US" dirty="0"/>
          </a:p>
          <a:p>
            <a:r>
              <a:rPr lang="en-US" dirty="0"/>
              <a:t>GOVERNMENT: It regulates business largely by telling firms what not to do. It stimulates output through incentives and usually provides tax-supported </a:t>
            </a:r>
            <a:r>
              <a:rPr lang="en-US" dirty="0" smtClean="0"/>
              <a:t>social benefits</a:t>
            </a:r>
            <a:r>
              <a:rPr lang="en-US" dirty="0"/>
              <a:t>.</a:t>
            </a:r>
          </a:p>
          <a:p>
            <a:endParaRPr lang="en-US" dirty="0"/>
          </a:p>
        </p:txBody>
      </p:sp>
    </p:spTree>
    <p:extLst>
      <p:ext uri="{BB962C8B-B14F-4D97-AF65-F5344CB8AC3E}">
        <p14:creationId xmlns:p14="http://schemas.microsoft.com/office/powerpoint/2010/main" val="44123229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Repayment</a:t>
            </a:r>
          </a:p>
        </p:txBody>
      </p:sp>
      <p:sp>
        <p:nvSpPr>
          <p:cNvPr id="3" name="Content Placeholder 2"/>
          <p:cNvSpPr>
            <a:spLocks noGrp="1"/>
          </p:cNvSpPr>
          <p:nvPr>
            <p:ph idx="1"/>
          </p:nvPr>
        </p:nvSpPr>
        <p:spPr/>
        <p:txBody>
          <a:bodyPr/>
          <a:lstStyle/>
          <a:p>
            <a:r>
              <a:rPr lang="en-US" dirty="0"/>
              <a:t>Goes first to the members who are the oldest in the revolving fund</a:t>
            </a:r>
          </a:p>
          <a:p>
            <a:r>
              <a:rPr lang="en-US" dirty="0"/>
              <a:t>No specific repayment date</a:t>
            </a:r>
          </a:p>
          <a:p>
            <a:r>
              <a:rPr lang="en-US" dirty="0"/>
              <a:t>Board establishes the revolvement fund periods </a:t>
            </a:r>
          </a:p>
          <a:p>
            <a:r>
              <a:rPr lang="en-US" dirty="0"/>
              <a:t>Revolving capital</a:t>
            </a:r>
          </a:p>
          <a:p>
            <a:endParaRPr lang="en-US" dirty="0"/>
          </a:p>
        </p:txBody>
      </p:sp>
      <p:sp>
        <p:nvSpPr>
          <p:cNvPr id="4" name="Rectangle 3"/>
          <p:cNvSpPr/>
          <p:nvPr/>
        </p:nvSpPr>
        <p:spPr>
          <a:xfrm>
            <a:off x="3889762" y="3244334"/>
            <a:ext cx="184731" cy="369332"/>
          </a:xfrm>
          <a:prstGeom prst="rect">
            <a:avLst/>
          </a:prstGeom>
        </p:spPr>
        <p:txBody>
          <a:bodyPr wrap="none">
            <a:spAutoFit/>
          </a:bodyPr>
          <a:lstStyle/>
          <a:p>
            <a:endParaRPr lang="en-US" dirty="0"/>
          </a:p>
        </p:txBody>
      </p:sp>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3764" y="4019550"/>
            <a:ext cx="1655511" cy="1651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854927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Cooperative Service</a:t>
            </a:r>
          </a:p>
        </p:txBody>
      </p:sp>
      <p:sp>
        <p:nvSpPr>
          <p:cNvPr id="3" name="Content Placeholder 2"/>
          <p:cNvSpPr>
            <a:spLocks noGrp="1"/>
          </p:cNvSpPr>
          <p:nvPr>
            <p:ph idx="1"/>
          </p:nvPr>
        </p:nvSpPr>
        <p:spPr/>
        <p:txBody>
          <a:bodyPr>
            <a:normAutofit fontScale="55000" lnSpcReduction="20000"/>
          </a:bodyPr>
          <a:lstStyle/>
          <a:p>
            <a:pPr marL="0" indent="0">
              <a:buNone/>
            </a:pPr>
            <a:r>
              <a:rPr lang="en-US" dirty="0"/>
              <a:t>Four basic Agricultural Cooperatives:</a:t>
            </a:r>
          </a:p>
          <a:p>
            <a:r>
              <a:rPr lang="en-US" dirty="0"/>
              <a:t>Marketing</a:t>
            </a:r>
          </a:p>
          <a:p>
            <a:r>
              <a:rPr lang="en-US" dirty="0"/>
              <a:t>Purchasing</a:t>
            </a:r>
          </a:p>
          <a:p>
            <a:r>
              <a:rPr lang="en-US" dirty="0"/>
              <a:t>Providing services</a:t>
            </a:r>
          </a:p>
          <a:p>
            <a:r>
              <a:rPr lang="en-US" dirty="0"/>
              <a:t>Providing credit</a:t>
            </a:r>
          </a:p>
          <a:p>
            <a:pPr>
              <a:spcBef>
                <a:spcPts val="1800"/>
              </a:spcBef>
            </a:pPr>
            <a:r>
              <a:rPr lang="en-US" dirty="0"/>
              <a:t>Marketing Cooperatives: benefit consumers as well as producers. ( Grade and Quality)</a:t>
            </a:r>
          </a:p>
          <a:p>
            <a:r>
              <a:rPr lang="en-US" dirty="0"/>
              <a:t>Purchasing Cooperatives</a:t>
            </a:r>
          </a:p>
          <a:p>
            <a:pPr marL="457200"/>
            <a:r>
              <a:rPr lang="en-US" dirty="0"/>
              <a:t>Effect savings for member patrons</a:t>
            </a:r>
          </a:p>
          <a:p>
            <a:pPr marL="457200"/>
            <a:r>
              <a:rPr lang="en-US" dirty="0"/>
              <a:t>Produce the type and quality of supplies best adapted to the members farms and needs</a:t>
            </a:r>
          </a:p>
          <a:p>
            <a:pPr marL="457200"/>
            <a:r>
              <a:rPr lang="en-US" dirty="0"/>
              <a:t>Provide related services that meet the needs of member patrons</a:t>
            </a:r>
          </a:p>
          <a:p>
            <a:r>
              <a:rPr lang="en-US" dirty="0"/>
              <a:t>Credit Cooperatives- farmers borrow from local credit cooperatives</a:t>
            </a:r>
          </a:p>
          <a:p>
            <a:endParaRPr lang="en-US" dirty="0"/>
          </a:p>
        </p:txBody>
      </p:sp>
    </p:spTree>
    <p:extLst>
      <p:ext uri="{BB962C8B-B14F-4D97-AF65-F5344CB8AC3E}">
        <p14:creationId xmlns:p14="http://schemas.microsoft.com/office/powerpoint/2010/main" val="1589331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E-Commerce:  A New Way of Doing Business</a:t>
            </a:r>
            <a:endParaRPr lang="en-US" dirty="0"/>
          </a:p>
        </p:txBody>
      </p:sp>
      <p:sp>
        <p:nvSpPr>
          <p:cNvPr id="5" name="Subtitle 4"/>
          <p:cNvSpPr>
            <a:spLocks noGrp="1"/>
          </p:cNvSpPr>
          <p:nvPr>
            <p:ph type="subTitle" idx="1"/>
          </p:nvPr>
        </p:nvSpPr>
        <p:spPr/>
        <p:txBody>
          <a:bodyPr/>
          <a:lstStyle/>
          <a:p>
            <a:r>
              <a:rPr lang="en-US" dirty="0" smtClean="0"/>
              <a:t>Section VIII</a:t>
            </a:r>
            <a:endParaRPr lang="en-US" dirty="0"/>
          </a:p>
        </p:txBody>
      </p:sp>
    </p:spTree>
    <p:extLst>
      <p:ext uri="{BB962C8B-B14F-4D97-AF65-F5344CB8AC3E}">
        <p14:creationId xmlns:p14="http://schemas.microsoft.com/office/powerpoint/2010/main" val="1346448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a:t>
            </a:r>
            <a:r>
              <a:rPr lang="en-US" dirty="0" smtClean="0"/>
              <a:t>Is </a:t>
            </a:r>
            <a:r>
              <a:rPr lang="en-US" dirty="0"/>
              <a:t>E-Commerce?</a:t>
            </a:r>
          </a:p>
        </p:txBody>
      </p:sp>
      <p:sp>
        <p:nvSpPr>
          <p:cNvPr id="5" name="Content Placeholder 4"/>
          <p:cNvSpPr>
            <a:spLocks noGrp="1"/>
          </p:cNvSpPr>
          <p:nvPr>
            <p:ph idx="1"/>
          </p:nvPr>
        </p:nvSpPr>
        <p:spPr/>
        <p:txBody>
          <a:bodyPr/>
          <a:lstStyle/>
          <a:p>
            <a:r>
              <a:rPr lang="en-US" dirty="0"/>
              <a:t>The definition used </a:t>
            </a:r>
            <a:r>
              <a:rPr lang="en-US" dirty="0" smtClean="0"/>
              <a:t>in this </a:t>
            </a:r>
            <a:r>
              <a:rPr lang="en-US" dirty="0"/>
              <a:t>section explains electronic commerce or </a:t>
            </a:r>
            <a:r>
              <a:rPr lang="en-US" dirty="0" smtClean="0"/>
              <a:t>e-commerce</a:t>
            </a:r>
            <a:r>
              <a:rPr lang="en-US" dirty="0"/>
              <a:t>. </a:t>
            </a:r>
          </a:p>
          <a:p>
            <a:r>
              <a:rPr lang="en-US" dirty="0"/>
              <a:t>A</a:t>
            </a:r>
            <a:r>
              <a:rPr lang="en-US" dirty="0" smtClean="0"/>
              <a:t>ny </a:t>
            </a:r>
            <a:r>
              <a:rPr lang="en-US" dirty="0"/>
              <a:t>type of business </a:t>
            </a:r>
            <a:r>
              <a:rPr lang="en-US" dirty="0" smtClean="0"/>
              <a:t>or commercial </a:t>
            </a:r>
            <a:r>
              <a:rPr lang="en-US" dirty="0"/>
              <a:t>transaction that involves the transfer </a:t>
            </a:r>
            <a:r>
              <a:rPr lang="en-US" dirty="0" smtClean="0"/>
              <a:t>of information </a:t>
            </a:r>
            <a:r>
              <a:rPr lang="en-US" dirty="0"/>
              <a:t>across the internet.</a:t>
            </a:r>
          </a:p>
          <a:p>
            <a:endParaRPr lang="en-US" dirty="0"/>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1276" y="3505200"/>
            <a:ext cx="1492118" cy="14747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04683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E-Commerce</a:t>
            </a:r>
          </a:p>
        </p:txBody>
      </p:sp>
      <p:sp>
        <p:nvSpPr>
          <p:cNvPr id="3" name="Content Placeholder 2"/>
          <p:cNvSpPr>
            <a:spLocks noGrp="1"/>
          </p:cNvSpPr>
          <p:nvPr>
            <p:ph idx="1"/>
          </p:nvPr>
        </p:nvSpPr>
        <p:spPr/>
        <p:txBody>
          <a:bodyPr/>
          <a:lstStyle/>
          <a:p>
            <a:r>
              <a:rPr lang="en-US" dirty="0"/>
              <a:t>a range of different types of businesses, from consumer based retail sites through auction or music sites to business exchanges trading goods and services between corporations. </a:t>
            </a:r>
          </a:p>
          <a:p>
            <a:r>
              <a:rPr lang="en-US" dirty="0"/>
              <a:t>a </a:t>
            </a:r>
            <a:r>
              <a:rPr lang="en-US" dirty="0" smtClean="0"/>
              <a:t>variety </a:t>
            </a:r>
            <a:r>
              <a:rPr lang="en-US" dirty="0"/>
              <a:t>of post and presale activities and it is currently viewed as one of the most important aspects of the Internet to recently emerge.</a:t>
            </a:r>
          </a:p>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7710" y="4486275"/>
            <a:ext cx="1081130" cy="107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758810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E-Commerce </a:t>
            </a:r>
            <a:r>
              <a:rPr lang="en-US" dirty="0"/>
              <a:t>&amp; Internet Use</a:t>
            </a:r>
            <a:br>
              <a:rPr lang="en-US" dirty="0"/>
            </a:br>
            <a:r>
              <a:rPr lang="en-US" dirty="0"/>
              <a:t>Correlation</a:t>
            </a:r>
          </a:p>
        </p:txBody>
      </p:sp>
      <p:sp>
        <p:nvSpPr>
          <p:cNvPr id="3" name="Content Placeholder 2"/>
          <p:cNvSpPr>
            <a:spLocks noGrp="1"/>
          </p:cNvSpPr>
          <p:nvPr>
            <p:ph idx="1"/>
          </p:nvPr>
        </p:nvSpPr>
        <p:spPr/>
        <p:txBody>
          <a:bodyPr/>
          <a:lstStyle/>
          <a:p>
            <a:r>
              <a:rPr lang="en-US" dirty="0"/>
              <a:t>1997 18.0% of all households had internet use at home. </a:t>
            </a:r>
          </a:p>
          <a:p>
            <a:r>
              <a:rPr lang="en-US" dirty="0"/>
              <a:t>Fifteen years later, 74.8% of all households had internet use </a:t>
            </a:r>
          </a:p>
          <a:p>
            <a:r>
              <a:rPr lang="en-US" dirty="0"/>
              <a:t>78.9% of people have a computer at home </a:t>
            </a:r>
          </a:p>
          <a:p>
            <a:r>
              <a:rPr lang="en-US" dirty="0"/>
              <a:t>94% utilize the computer to connect to the internet.</a:t>
            </a:r>
          </a:p>
          <a:p>
            <a:r>
              <a:rPr lang="en-US" dirty="0"/>
              <a:t>2012, 45.3% of adults 25 and over using smartphones that have internet access.</a:t>
            </a:r>
          </a:p>
          <a:p>
            <a:endParaRPr lang="en-US" dirty="0"/>
          </a:p>
        </p:txBody>
      </p:sp>
    </p:spTree>
    <p:extLst>
      <p:ext uri="{BB962C8B-B14F-4D97-AF65-F5344CB8AC3E}">
        <p14:creationId xmlns:p14="http://schemas.microsoft.com/office/powerpoint/2010/main" val="67025038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E-commerce</a:t>
            </a:r>
          </a:p>
        </p:txBody>
      </p:sp>
      <p:sp>
        <p:nvSpPr>
          <p:cNvPr id="3" name="Content Placeholder 2"/>
          <p:cNvSpPr>
            <a:spLocks noGrp="1"/>
          </p:cNvSpPr>
          <p:nvPr>
            <p:ph idx="1"/>
          </p:nvPr>
        </p:nvSpPr>
        <p:spPr/>
        <p:txBody>
          <a:bodyPr/>
          <a:lstStyle/>
          <a:p>
            <a:r>
              <a:rPr lang="en-US" dirty="0"/>
              <a:t>Business to Business (b2b)</a:t>
            </a:r>
          </a:p>
          <a:p>
            <a:r>
              <a:rPr lang="en-US" dirty="0"/>
              <a:t>Business to Consumer (b2c) </a:t>
            </a:r>
          </a:p>
          <a:p>
            <a:r>
              <a:rPr lang="en-US" dirty="0"/>
              <a:t>Consumer to Business (c2b),</a:t>
            </a:r>
          </a:p>
          <a:p>
            <a:r>
              <a:rPr lang="en-US" dirty="0"/>
              <a:t>Consumer to Consumer (c2c)</a:t>
            </a:r>
          </a:p>
          <a:p>
            <a:endParaRPr lang="en-US" dirty="0"/>
          </a:p>
        </p:txBody>
      </p:sp>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3775" y="1690689"/>
            <a:ext cx="2328863" cy="196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000077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to Consumer</a:t>
            </a:r>
          </a:p>
        </p:txBody>
      </p:sp>
      <p:sp>
        <p:nvSpPr>
          <p:cNvPr id="3" name="Content Placeholder 2"/>
          <p:cNvSpPr>
            <a:spLocks noGrp="1"/>
          </p:cNvSpPr>
          <p:nvPr>
            <p:ph idx="1"/>
          </p:nvPr>
        </p:nvSpPr>
        <p:spPr/>
        <p:txBody>
          <a:bodyPr>
            <a:normAutofit fontScale="62500" lnSpcReduction="20000"/>
          </a:bodyPr>
          <a:lstStyle/>
          <a:p>
            <a:r>
              <a:rPr lang="en-US" dirty="0"/>
              <a:t>B2C (Business to Consumer)—this form is the common association of "e-commerce." </a:t>
            </a:r>
          </a:p>
          <a:p>
            <a:pPr>
              <a:spcBef>
                <a:spcPts val="1200"/>
              </a:spcBef>
            </a:pPr>
            <a:r>
              <a:rPr lang="en-US" dirty="0"/>
              <a:t>It encompasses businesses selling to the general public through shopping cart software, without needing any human </a:t>
            </a:r>
            <a:r>
              <a:rPr lang="en-US" dirty="0" smtClean="0"/>
              <a:t>interaction</a:t>
            </a:r>
          </a:p>
          <a:p>
            <a:pPr>
              <a:spcBef>
                <a:spcPts val="1200"/>
              </a:spcBef>
            </a:pPr>
            <a:r>
              <a:rPr lang="en-US" dirty="0" smtClean="0"/>
              <a:t>Amazon is an example. </a:t>
            </a:r>
            <a:endParaRPr lang="en-US" dirty="0"/>
          </a:p>
          <a:p>
            <a:pPr>
              <a:spcBef>
                <a:spcPts val="1200"/>
              </a:spcBef>
            </a:pPr>
            <a:r>
              <a:rPr lang="en-US" dirty="0" smtClean="0"/>
              <a:t>In </a:t>
            </a:r>
            <a:r>
              <a:rPr lang="en-US" dirty="0"/>
              <a:t>2012, B2C ecommerce sales. Grew 21.1% to top $1 trillion for the first time,</a:t>
            </a:r>
          </a:p>
          <a:p>
            <a:pPr>
              <a:spcBef>
                <a:spcPts val="1200"/>
              </a:spcBef>
            </a:pPr>
            <a:r>
              <a:rPr lang="en-US" dirty="0"/>
              <a:t>This year, sales will grow 18.3% to $1.298 trillion worldwide. </a:t>
            </a:r>
          </a:p>
          <a:p>
            <a:pPr>
              <a:spcBef>
                <a:spcPts val="1200"/>
              </a:spcBef>
            </a:pPr>
            <a:r>
              <a:rPr lang="en-US" dirty="0" err="1"/>
              <a:t>eMarketer</a:t>
            </a:r>
            <a:r>
              <a:rPr lang="en-US" dirty="0"/>
              <a:t> estimates, as Asia-Pacific surpasses North America to become the world's No. 1 market </a:t>
            </a:r>
          </a:p>
          <a:p>
            <a:pPr>
              <a:spcBef>
                <a:spcPts val="1200"/>
              </a:spcBef>
            </a:pPr>
            <a:r>
              <a:rPr lang="en-US" dirty="0"/>
              <a:t>S</a:t>
            </a:r>
            <a:r>
              <a:rPr lang="en-US" dirty="0" smtClean="0"/>
              <a:t>ales </a:t>
            </a:r>
            <a:r>
              <a:rPr lang="en-US" dirty="0"/>
              <a:t>in Asia-Pacific grew more than 33% to $332.46 billion in 2012. </a:t>
            </a:r>
          </a:p>
          <a:p>
            <a:pPr>
              <a:spcBef>
                <a:spcPts val="1200"/>
              </a:spcBef>
            </a:pPr>
            <a:r>
              <a:rPr lang="en-US" dirty="0"/>
              <a:t>This year, the region will see sales increase by more than 30% to over $433 billion—or more than one-third of all global B2C ecommerce sales.</a:t>
            </a:r>
          </a:p>
          <a:p>
            <a:endParaRPr lang="en-US" dirty="0"/>
          </a:p>
        </p:txBody>
      </p:sp>
    </p:spTree>
    <p:extLst>
      <p:ext uri="{BB962C8B-B14F-4D97-AF65-F5344CB8AC3E}">
        <p14:creationId xmlns:p14="http://schemas.microsoft.com/office/powerpoint/2010/main" val="294196899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C2B (Consumer to Business)</a:t>
            </a:r>
          </a:p>
        </p:txBody>
      </p:sp>
      <p:sp>
        <p:nvSpPr>
          <p:cNvPr id="3" name="Content Placeholder 2"/>
          <p:cNvSpPr>
            <a:spLocks noGrp="1"/>
          </p:cNvSpPr>
          <p:nvPr>
            <p:ph idx="1"/>
          </p:nvPr>
        </p:nvSpPr>
        <p:spPr/>
        <p:txBody>
          <a:bodyPr/>
          <a:lstStyle/>
          <a:p>
            <a:r>
              <a:rPr lang="en-US" dirty="0"/>
              <a:t>In this scenario, a consumer would post a project with a set budget online, and companies bid on the project. The consumer reviews the bids and selects the company—</a:t>
            </a:r>
            <a:r>
              <a:rPr lang="en-US" dirty="0" err="1"/>
              <a:t>Elance</a:t>
            </a:r>
            <a:r>
              <a:rPr lang="en-US" dirty="0"/>
              <a:t> is an example of this type of e-commerce.</a:t>
            </a:r>
          </a:p>
          <a:p>
            <a:endParaRPr lang="en-US" dirty="0"/>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3239" y="3676650"/>
            <a:ext cx="3200540" cy="213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613929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Consumer 2 Consumer</a:t>
            </a:r>
          </a:p>
        </p:txBody>
      </p:sp>
      <p:sp>
        <p:nvSpPr>
          <p:cNvPr id="3" name="Content Placeholder 2"/>
          <p:cNvSpPr>
            <a:spLocks noGrp="1"/>
          </p:cNvSpPr>
          <p:nvPr>
            <p:ph idx="1"/>
          </p:nvPr>
        </p:nvSpPr>
        <p:spPr/>
        <p:txBody>
          <a:bodyPr/>
          <a:lstStyle/>
          <a:p>
            <a:r>
              <a:rPr lang="en-US" dirty="0"/>
              <a:t>C2C (Consumer to Consumer)—this type of e-commerce is made up of online classifieds or forums where individuals can buy and sell their goods. </a:t>
            </a:r>
          </a:p>
          <a:p>
            <a:r>
              <a:rPr lang="en-US" dirty="0"/>
              <a:t>A payment system such as PayPal enables customers to pay in a consumer to consumer type of e-commerce. </a:t>
            </a:r>
          </a:p>
          <a:p>
            <a:r>
              <a:rPr lang="en-US" dirty="0"/>
              <a:t>eBay or Etsy.</a:t>
            </a:r>
          </a:p>
          <a:p>
            <a:endParaRPr lang="en-US" dirty="0"/>
          </a:p>
        </p:txBody>
      </p:sp>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5639" y="4491354"/>
            <a:ext cx="103047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197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Communism</a:t>
            </a:r>
          </a:p>
        </p:txBody>
      </p:sp>
      <p:sp>
        <p:nvSpPr>
          <p:cNvPr id="3" name="Content Placeholder 2"/>
          <p:cNvSpPr>
            <a:spLocks noGrp="1"/>
          </p:cNvSpPr>
          <p:nvPr>
            <p:ph idx="1"/>
          </p:nvPr>
        </p:nvSpPr>
        <p:spPr/>
        <p:txBody>
          <a:bodyPr>
            <a:normAutofit fontScale="92500"/>
          </a:bodyPr>
          <a:lstStyle/>
          <a:p>
            <a:r>
              <a:rPr lang="en-US" dirty="0"/>
              <a:t>PRODUCTION: The state owns the sources of production, and these are managed by bureaucrats. Central planners set production quotas.</a:t>
            </a:r>
          </a:p>
          <a:p>
            <a:endParaRPr lang="en-US" dirty="0"/>
          </a:p>
          <a:p>
            <a:r>
              <a:rPr lang="en-US" dirty="0"/>
              <a:t>PAY: Government sets wages. Free trade unions are taboo.</a:t>
            </a:r>
          </a:p>
          <a:p>
            <a:endParaRPr lang="en-US" dirty="0"/>
          </a:p>
          <a:p>
            <a:r>
              <a:rPr lang="en-US" dirty="0"/>
              <a:t>GOVERNMENT: The sole political party, the Communist Party, rules.</a:t>
            </a:r>
          </a:p>
          <a:p>
            <a:endParaRPr lang="en-US" dirty="0"/>
          </a:p>
        </p:txBody>
      </p:sp>
    </p:spTree>
    <p:extLst>
      <p:ext uri="{BB962C8B-B14F-4D97-AF65-F5344CB8AC3E}">
        <p14:creationId xmlns:p14="http://schemas.microsoft.com/office/powerpoint/2010/main" val="147418276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E-Commerce</a:t>
            </a:r>
          </a:p>
        </p:txBody>
      </p:sp>
      <p:sp>
        <p:nvSpPr>
          <p:cNvPr id="3" name="Content Placeholder 2"/>
          <p:cNvSpPr>
            <a:spLocks noGrp="1"/>
          </p:cNvSpPr>
          <p:nvPr>
            <p:ph idx="1"/>
          </p:nvPr>
        </p:nvSpPr>
        <p:spPr>
          <a:xfrm>
            <a:off x="318052" y="1504950"/>
            <a:ext cx="8507896" cy="4138929"/>
          </a:xfrm>
        </p:spPr>
        <p:txBody>
          <a:bodyPr>
            <a:normAutofit fontScale="55000" lnSpcReduction="20000"/>
          </a:bodyPr>
          <a:lstStyle/>
          <a:p>
            <a:r>
              <a:rPr lang="en-US" dirty="0"/>
              <a:t>No barriers of time or distance.</a:t>
            </a:r>
          </a:p>
          <a:p>
            <a:r>
              <a:rPr lang="en-US" dirty="0"/>
              <a:t>P</a:t>
            </a:r>
            <a:r>
              <a:rPr lang="en-US" dirty="0" smtClean="0"/>
              <a:t>ast </a:t>
            </a:r>
            <a:r>
              <a:rPr lang="en-US" dirty="0"/>
              <a:t>five years resulting in more businesses transferring sections of their operations onto the internet, potentially cutting operation costs.</a:t>
            </a:r>
          </a:p>
          <a:p>
            <a:r>
              <a:rPr lang="en-US" dirty="0" smtClean="0"/>
              <a:t>Cost </a:t>
            </a:r>
            <a:r>
              <a:rPr lang="en-US" dirty="0"/>
              <a:t>Efficiency and </a:t>
            </a:r>
            <a:r>
              <a:rPr lang="en-US" dirty="0" smtClean="0"/>
              <a:t>Receiving the </a:t>
            </a:r>
            <a:r>
              <a:rPr lang="en-US" dirty="0"/>
              <a:t>Best Price</a:t>
            </a:r>
          </a:p>
          <a:p>
            <a:r>
              <a:rPr lang="en-US" dirty="0" smtClean="0"/>
              <a:t>Price </a:t>
            </a:r>
            <a:r>
              <a:rPr lang="en-US" dirty="0"/>
              <a:t>is usually 2x to 5x the initial price</a:t>
            </a:r>
          </a:p>
          <a:p>
            <a:r>
              <a:rPr lang="en-US" dirty="0"/>
              <a:t>Benefit of Free</a:t>
            </a:r>
          </a:p>
          <a:p>
            <a:r>
              <a:rPr lang="en-US" dirty="0"/>
              <a:t>Free Shipping or Free </a:t>
            </a:r>
            <a:r>
              <a:rPr lang="en-US" dirty="0" smtClean="0"/>
              <a:t>Returns </a:t>
            </a:r>
            <a:r>
              <a:rPr lang="en-US" dirty="0"/>
              <a:t>in case of wrong size or color</a:t>
            </a:r>
          </a:p>
          <a:p>
            <a:r>
              <a:rPr lang="en-US" dirty="0"/>
              <a:t>The Art of Individualism and Personal Satisfaction</a:t>
            </a:r>
          </a:p>
          <a:p>
            <a:r>
              <a:rPr lang="en-US" dirty="0"/>
              <a:t>Companies are offering clothing that is accustomed to fit the many types of bodies that resemble the consumer.</a:t>
            </a:r>
          </a:p>
          <a:p>
            <a:r>
              <a:rPr lang="en-US" dirty="0"/>
              <a:t>Accustom Apparel, which uses  3Dbody scanners along with pattern making software to scale the creation of custom fitted clothing at a </a:t>
            </a:r>
            <a:r>
              <a:rPr lang="en-US" dirty="0" smtClean="0"/>
              <a:t>digestible </a:t>
            </a:r>
            <a:r>
              <a:rPr lang="en-US" dirty="0"/>
              <a:t>price point.</a:t>
            </a:r>
          </a:p>
          <a:p>
            <a:r>
              <a:rPr lang="en-US" dirty="0" smtClean="0"/>
              <a:t>The </a:t>
            </a:r>
            <a:r>
              <a:rPr lang="en-US" dirty="0"/>
              <a:t>Self-Appointed Shopper</a:t>
            </a:r>
          </a:p>
          <a:p>
            <a:r>
              <a:rPr lang="en-US" dirty="0"/>
              <a:t>O</a:t>
            </a:r>
            <a:r>
              <a:rPr lang="en-US" dirty="0" smtClean="0"/>
              <a:t>rganizing </a:t>
            </a:r>
            <a:r>
              <a:rPr lang="en-US" dirty="0"/>
              <a:t>a consistent purchase for the consumer to obtain routine goods and services. Some critics may view this as a lazy shopper, while others say it is a matter of convenience.</a:t>
            </a:r>
          </a:p>
          <a:p>
            <a:endParaRPr lang="en-US" dirty="0"/>
          </a:p>
        </p:txBody>
      </p:sp>
    </p:spTree>
    <p:extLst>
      <p:ext uri="{BB962C8B-B14F-4D97-AF65-F5344CB8AC3E}">
        <p14:creationId xmlns:p14="http://schemas.microsoft.com/office/powerpoint/2010/main" val="3606905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E-Commerce - Here to Stay</a:t>
            </a:r>
          </a:p>
        </p:txBody>
      </p:sp>
      <p:sp>
        <p:nvSpPr>
          <p:cNvPr id="3" name="Content Placeholder 2"/>
          <p:cNvSpPr>
            <a:spLocks noGrp="1"/>
          </p:cNvSpPr>
          <p:nvPr>
            <p:ph idx="1"/>
          </p:nvPr>
        </p:nvSpPr>
        <p:spPr>
          <a:xfrm>
            <a:off x="318052" y="1619249"/>
            <a:ext cx="8507896" cy="4024629"/>
          </a:xfrm>
        </p:spPr>
        <p:txBody>
          <a:bodyPr>
            <a:normAutofit fontScale="85000" lnSpcReduction="20000"/>
          </a:bodyPr>
          <a:lstStyle/>
          <a:p>
            <a:r>
              <a:rPr lang="en-US" dirty="0"/>
              <a:t>Projected that United States retail sales are expected to grow from $263 billion in 2013 to $414 billion in 2018, a compound annual growth rate of 9.5%,</a:t>
            </a:r>
          </a:p>
          <a:p>
            <a:pPr>
              <a:spcBef>
                <a:spcPts val="1800"/>
              </a:spcBef>
            </a:pPr>
            <a:r>
              <a:rPr lang="en-US" dirty="0"/>
              <a:t>69% of United States adults regularly buy online and purchase about 16% of their products online.</a:t>
            </a:r>
          </a:p>
          <a:p>
            <a:pPr>
              <a:spcBef>
                <a:spcPts val="1800"/>
              </a:spcBef>
            </a:pPr>
            <a:r>
              <a:rPr lang="en-US" dirty="0" smtClean="0"/>
              <a:t>By </a:t>
            </a:r>
            <a:r>
              <a:rPr lang="en-US" dirty="0"/>
              <a:t>the year 2017, 60% of all United States retail sales will involve the Internet in some way.</a:t>
            </a:r>
          </a:p>
          <a:p>
            <a:pPr>
              <a:spcBef>
                <a:spcPts val="1800"/>
              </a:spcBef>
            </a:pPr>
            <a:r>
              <a:rPr lang="en-US" dirty="0"/>
              <a:t>The Future</a:t>
            </a:r>
          </a:p>
          <a:p>
            <a:pPr>
              <a:spcBef>
                <a:spcPts val="1800"/>
              </a:spcBef>
            </a:pPr>
            <a:r>
              <a:rPr lang="en-US" dirty="0"/>
              <a:t>The categories of goods that will be most influenced by Internet research in five years will be grocery, apparel and accessories, home improvement,</a:t>
            </a:r>
          </a:p>
          <a:p>
            <a:endParaRPr lang="en-US" dirty="0"/>
          </a:p>
        </p:txBody>
      </p:sp>
    </p:spTree>
    <p:extLst>
      <p:ext uri="{BB962C8B-B14F-4D97-AF65-F5344CB8AC3E}">
        <p14:creationId xmlns:p14="http://schemas.microsoft.com/office/powerpoint/2010/main" val="410609928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a:t>
            </a:r>
          </a:p>
        </p:txBody>
      </p:sp>
      <p:sp>
        <p:nvSpPr>
          <p:cNvPr id="3" name="Content Placeholder 2"/>
          <p:cNvSpPr>
            <a:spLocks noGrp="1"/>
          </p:cNvSpPr>
          <p:nvPr>
            <p:ph idx="1"/>
          </p:nvPr>
        </p:nvSpPr>
        <p:spPr/>
        <p:txBody>
          <a:bodyPr/>
          <a:lstStyle/>
          <a:p>
            <a:r>
              <a:rPr lang="en-US" dirty="0"/>
              <a:t>Walmart Mobile Apps</a:t>
            </a:r>
          </a:p>
          <a:p>
            <a:pPr lvl="1"/>
            <a:r>
              <a:rPr lang="en-US" dirty="0"/>
              <a:t>Picks up discounts and detects when shoppers in stores</a:t>
            </a:r>
          </a:p>
          <a:p>
            <a:r>
              <a:rPr lang="en-US" dirty="0"/>
              <a:t>Pac Sun</a:t>
            </a:r>
          </a:p>
          <a:p>
            <a:pPr lvl="1"/>
            <a:r>
              <a:rPr lang="en-US" dirty="0" smtClean="0"/>
              <a:t>IPad </a:t>
            </a:r>
            <a:r>
              <a:rPr lang="en-US" dirty="0"/>
              <a:t>order online items out of </a:t>
            </a:r>
            <a:r>
              <a:rPr lang="en-US" dirty="0" smtClean="0"/>
              <a:t>stock</a:t>
            </a:r>
          </a:p>
          <a:p>
            <a:pPr lvl="1"/>
            <a:endParaRPr lang="en-US" dirty="0"/>
          </a:p>
          <a:p>
            <a:pPr lvl="1"/>
            <a:endParaRPr lang="en-US" dirty="0"/>
          </a:p>
          <a:p>
            <a:endParaRPr lang="en-US" dirty="0"/>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9619" y="3556000"/>
            <a:ext cx="2652713" cy="172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917184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International E-Commerce</a:t>
            </a:r>
          </a:p>
        </p:txBody>
      </p:sp>
      <p:sp>
        <p:nvSpPr>
          <p:cNvPr id="3" name="Content Placeholder 2"/>
          <p:cNvSpPr>
            <a:spLocks noGrp="1"/>
          </p:cNvSpPr>
          <p:nvPr>
            <p:ph idx="1"/>
          </p:nvPr>
        </p:nvSpPr>
        <p:spPr/>
        <p:txBody>
          <a:bodyPr>
            <a:normAutofit fontScale="92500" lnSpcReduction="20000"/>
          </a:bodyPr>
          <a:lstStyle/>
          <a:p>
            <a:r>
              <a:rPr lang="en-US" dirty="0"/>
              <a:t>China</a:t>
            </a:r>
          </a:p>
          <a:p>
            <a:r>
              <a:rPr lang="en-US" dirty="0"/>
              <a:t>Beauty Retailers  have failed to adopt to China</a:t>
            </a:r>
          </a:p>
          <a:p>
            <a:r>
              <a:rPr lang="en-US" dirty="0"/>
              <a:t>32% no Chinese language site</a:t>
            </a:r>
          </a:p>
          <a:p>
            <a:r>
              <a:rPr lang="en-US" dirty="0"/>
              <a:t>Calvin Klein, Dior, Gucci</a:t>
            </a:r>
            <a:r>
              <a:rPr lang="en-US" dirty="0" smtClean="0"/>
              <a:t>, and </a:t>
            </a:r>
            <a:r>
              <a:rPr lang="en-US" dirty="0"/>
              <a:t>Chanel).</a:t>
            </a:r>
          </a:p>
          <a:p>
            <a:r>
              <a:rPr lang="en-US" dirty="0"/>
              <a:t>20% of sales are online in China compared to 5</a:t>
            </a:r>
            <a:r>
              <a:rPr lang="en-US" dirty="0" smtClean="0"/>
              <a:t>% US</a:t>
            </a:r>
            <a:endParaRPr lang="en-US" dirty="0"/>
          </a:p>
          <a:p>
            <a:r>
              <a:rPr lang="en-US" dirty="0"/>
              <a:t>Nigeria</a:t>
            </a:r>
          </a:p>
          <a:p>
            <a:pPr lvl="1"/>
            <a:r>
              <a:rPr lang="en-US" dirty="0" smtClean="0"/>
              <a:t>Slow </a:t>
            </a:r>
            <a:r>
              <a:rPr lang="en-US" dirty="0"/>
              <a:t>to adapt</a:t>
            </a:r>
          </a:p>
          <a:p>
            <a:pPr lvl="1"/>
            <a:r>
              <a:rPr lang="en-US" dirty="0" smtClean="0"/>
              <a:t>Huge </a:t>
            </a:r>
            <a:r>
              <a:rPr lang="en-US" dirty="0"/>
              <a:t>future market</a:t>
            </a:r>
          </a:p>
          <a:p>
            <a:r>
              <a:rPr lang="en-US" dirty="0" smtClean="0"/>
              <a:t> 	“</a:t>
            </a:r>
            <a:r>
              <a:rPr lang="en-US" dirty="0"/>
              <a:t>African and Middle Eastern regions are among </a:t>
            </a:r>
            <a:r>
              <a:rPr lang="en-US" dirty="0" smtClean="0"/>
              <a:t>	the </a:t>
            </a:r>
            <a:r>
              <a:rPr lang="en-US" dirty="0"/>
              <a:t>least developed markets in e-commerce.”</a:t>
            </a:r>
          </a:p>
          <a:p>
            <a:endParaRPr lang="en-US" dirty="0"/>
          </a:p>
        </p:txBody>
      </p:sp>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2838" y="1275556"/>
            <a:ext cx="1222279" cy="110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229738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Keys to E-Commerce</a:t>
            </a:r>
          </a:p>
        </p:txBody>
      </p:sp>
      <p:sp>
        <p:nvSpPr>
          <p:cNvPr id="3" name="Content Placeholder 2"/>
          <p:cNvSpPr>
            <a:spLocks noGrp="1"/>
          </p:cNvSpPr>
          <p:nvPr>
            <p:ph idx="1"/>
          </p:nvPr>
        </p:nvSpPr>
        <p:spPr>
          <a:xfrm>
            <a:off x="318052" y="1600200"/>
            <a:ext cx="8507896" cy="4043679"/>
          </a:xfrm>
        </p:spPr>
        <p:txBody>
          <a:bodyPr>
            <a:normAutofit fontScale="47500" lnSpcReduction="20000"/>
          </a:bodyPr>
          <a:lstStyle/>
          <a:p>
            <a:r>
              <a:rPr lang="en-US" dirty="0"/>
              <a:t>Showing taxes in a way that is familiar and easily understood.</a:t>
            </a:r>
          </a:p>
          <a:p>
            <a:r>
              <a:rPr lang="en-US" dirty="0"/>
              <a:t>Provide a means for a local payment that is quick and efficient.</a:t>
            </a:r>
          </a:p>
          <a:p>
            <a:endParaRPr lang="en-US" dirty="0"/>
          </a:p>
          <a:p>
            <a:r>
              <a:rPr lang="en-US" dirty="0"/>
              <a:t>In Germany, wire transfers are the most important local payment method </a:t>
            </a:r>
          </a:p>
          <a:p>
            <a:r>
              <a:rPr lang="en-US" dirty="0" smtClean="0"/>
              <a:t>In Japan</a:t>
            </a:r>
            <a:r>
              <a:rPr lang="en-US" dirty="0"/>
              <a:t>, the </a:t>
            </a:r>
            <a:r>
              <a:rPr lang="en-US" dirty="0" err="1"/>
              <a:t>Konbini</a:t>
            </a:r>
            <a:r>
              <a:rPr lang="en-US" dirty="0"/>
              <a:t> payment </a:t>
            </a:r>
            <a:r>
              <a:rPr lang="en-US" dirty="0" smtClean="0"/>
              <a:t>method is </a:t>
            </a:r>
            <a:r>
              <a:rPr lang="en-US" dirty="0"/>
              <a:t>a popular alternative, representing nearly 40% of some of clients’ Japanese transactions.</a:t>
            </a:r>
          </a:p>
          <a:p>
            <a:endParaRPr lang="en-US" dirty="0"/>
          </a:p>
          <a:p>
            <a:r>
              <a:rPr lang="en-US" dirty="0"/>
              <a:t>A sound presentation can make a difference.</a:t>
            </a:r>
          </a:p>
          <a:p>
            <a:r>
              <a:rPr lang="en-US" dirty="0"/>
              <a:t>Exchange rates can cause friendly-looking price figures to turn to less rounded, odd looking numbers. If you show an EU customer a product priced at €23, 81 rather than a more customer-friendly price of €25, 00,</a:t>
            </a:r>
          </a:p>
          <a:p>
            <a:r>
              <a:rPr lang="en-US" dirty="0"/>
              <a:t>Flexible Pricing</a:t>
            </a:r>
          </a:p>
          <a:p>
            <a:r>
              <a:rPr lang="en-US" dirty="0"/>
              <a:t>Exchange Rates</a:t>
            </a:r>
          </a:p>
          <a:p>
            <a:pPr marL="457200"/>
            <a:r>
              <a:rPr lang="en-US" dirty="0"/>
              <a:t>1300 Pesos equivalent to 32 US Dollars</a:t>
            </a:r>
          </a:p>
          <a:p>
            <a:pPr marL="457200"/>
            <a:r>
              <a:rPr lang="en-US" dirty="0"/>
              <a:t>In Canada, </a:t>
            </a:r>
            <a:r>
              <a:rPr lang="en-US" dirty="0" smtClean="0"/>
              <a:t>US </a:t>
            </a:r>
            <a:r>
              <a:rPr lang="en-US" dirty="0"/>
              <a:t>dollar worth 1.03  Canadian Dollars</a:t>
            </a:r>
          </a:p>
          <a:p>
            <a:pPr marL="457200"/>
            <a:r>
              <a:rPr lang="en-US" dirty="0" smtClean="0"/>
              <a:t>Tennis </a:t>
            </a:r>
            <a:r>
              <a:rPr lang="en-US" dirty="0"/>
              <a:t>shoes that cost $105 American dollars would cost $108.15 Canadian </a:t>
            </a:r>
          </a:p>
          <a:p>
            <a:endParaRPr lang="en-US" dirty="0"/>
          </a:p>
        </p:txBody>
      </p:sp>
    </p:spTree>
    <p:extLst>
      <p:ext uri="{BB962C8B-B14F-4D97-AF65-F5344CB8AC3E}">
        <p14:creationId xmlns:p14="http://schemas.microsoft.com/office/powerpoint/2010/main" val="219325602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Starting an Online Business</a:t>
            </a:r>
            <a:endParaRPr lang="en-US" dirty="0"/>
          </a:p>
        </p:txBody>
      </p:sp>
      <p:sp>
        <p:nvSpPr>
          <p:cNvPr id="3" name="Content Placeholder 2"/>
          <p:cNvSpPr>
            <a:spLocks noGrp="1"/>
          </p:cNvSpPr>
          <p:nvPr>
            <p:ph idx="1"/>
          </p:nvPr>
        </p:nvSpPr>
        <p:spPr/>
        <p:txBody>
          <a:bodyPr>
            <a:normAutofit fontScale="85000" lnSpcReduction="10000"/>
          </a:bodyPr>
          <a:lstStyle/>
          <a:p>
            <a:r>
              <a:rPr lang="en-US" dirty="0"/>
              <a:t>Registering a Domain Name </a:t>
            </a:r>
          </a:p>
          <a:p>
            <a:r>
              <a:rPr lang="en-US" dirty="0"/>
              <a:t>Select a Web Host</a:t>
            </a:r>
          </a:p>
          <a:p>
            <a:r>
              <a:rPr lang="en-US" dirty="0"/>
              <a:t>Design of a Website</a:t>
            </a:r>
          </a:p>
          <a:p>
            <a:r>
              <a:rPr lang="en-US" dirty="0"/>
              <a:t>Advertising and Marketing</a:t>
            </a:r>
          </a:p>
          <a:p>
            <a:r>
              <a:rPr lang="en-US" dirty="0"/>
              <a:t>Comply with Online Business Regulations</a:t>
            </a:r>
          </a:p>
          <a:p>
            <a:r>
              <a:rPr lang="en-US" dirty="0"/>
              <a:t>State and Local Compliance Information</a:t>
            </a:r>
          </a:p>
          <a:p>
            <a:r>
              <a:rPr lang="en-US" dirty="0"/>
              <a:t>Tax Requirements of Federal, State, and local Businesses </a:t>
            </a:r>
          </a:p>
          <a:p>
            <a:r>
              <a:rPr lang="en-US" dirty="0"/>
              <a:t>Understanding International Trade Laws</a:t>
            </a:r>
          </a:p>
          <a:p>
            <a:r>
              <a:rPr lang="en-US" dirty="0"/>
              <a:t>Resources to Consider When Starting a Business</a:t>
            </a:r>
          </a:p>
          <a:p>
            <a:endParaRPr lang="en-US" dirty="0"/>
          </a:p>
        </p:txBody>
      </p:sp>
    </p:spTree>
    <p:extLst>
      <p:ext uri="{BB962C8B-B14F-4D97-AF65-F5344CB8AC3E}">
        <p14:creationId xmlns:p14="http://schemas.microsoft.com/office/powerpoint/2010/main" val="213532985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E-Commerce</a:t>
            </a:r>
            <a:endParaRPr lang="en-US" dirty="0"/>
          </a:p>
        </p:txBody>
      </p:sp>
      <p:sp>
        <p:nvSpPr>
          <p:cNvPr id="3" name="Content Placeholder 2"/>
          <p:cNvSpPr>
            <a:spLocks noGrp="1"/>
          </p:cNvSpPr>
          <p:nvPr>
            <p:ph idx="1"/>
          </p:nvPr>
        </p:nvSpPr>
        <p:spPr/>
        <p:txBody>
          <a:bodyPr>
            <a:normAutofit/>
          </a:bodyPr>
          <a:lstStyle/>
          <a:p>
            <a:pPr marL="0" indent="0" algn="ctr">
              <a:buNone/>
            </a:pPr>
            <a:r>
              <a:rPr lang="en-US" sz="6000" dirty="0" smtClean="0">
                <a:solidFill>
                  <a:srgbClr val="FF0000"/>
                </a:solidFill>
              </a:rPr>
              <a:t>This concludes Section VIII on E-Commerce</a:t>
            </a:r>
            <a:endParaRPr lang="en-US" sz="6000" dirty="0">
              <a:solidFill>
                <a:srgbClr val="FF0000"/>
              </a:solidFill>
            </a:endParaRPr>
          </a:p>
        </p:txBody>
      </p:sp>
    </p:spTree>
    <p:extLst>
      <p:ext uri="{BB962C8B-B14F-4D97-AF65-F5344CB8AC3E}">
        <p14:creationId xmlns:p14="http://schemas.microsoft.com/office/powerpoint/2010/main" val="153729485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81725" y="66675"/>
            <a:ext cx="2511822" cy="1752600"/>
          </a:xfrm>
        </p:spPr>
        <p:txBody>
          <a:bodyPr>
            <a:normAutofit/>
          </a:bodyPr>
          <a:lstStyle/>
          <a:p>
            <a:r>
              <a:rPr lang="en-US" sz="6000" dirty="0" smtClean="0"/>
              <a:t>Thank you!</a:t>
            </a:r>
            <a:endParaRPr lang="en-US" sz="6000" dirty="0"/>
          </a:p>
        </p:txBody>
      </p:sp>
      <p:sp>
        <p:nvSpPr>
          <p:cNvPr id="6" name="Text Placeholder 5"/>
          <p:cNvSpPr>
            <a:spLocks noGrp="1"/>
          </p:cNvSpPr>
          <p:nvPr>
            <p:ph type="body" sz="half" idx="2"/>
          </p:nvPr>
        </p:nvSpPr>
        <p:spPr/>
        <p:txBody>
          <a:bodyPr/>
          <a:lstStyle/>
          <a:p>
            <a:r>
              <a:rPr lang="en-US" dirty="0" smtClean="0"/>
              <a:t>Want to </a:t>
            </a:r>
            <a:r>
              <a:rPr lang="en-US" dirty="0"/>
              <a:t>t</a:t>
            </a:r>
            <a:r>
              <a:rPr lang="en-US" dirty="0" smtClean="0"/>
              <a:t>hank you for participating in the American Private Enterprise Program and being a Future Leader in your Community!!  </a:t>
            </a:r>
          </a:p>
          <a:p>
            <a:endParaRPr lang="en-US" dirty="0"/>
          </a:p>
          <a:p>
            <a:r>
              <a:rPr lang="en-US" dirty="0" smtClean="0"/>
              <a:t>We </a:t>
            </a:r>
            <a:r>
              <a:rPr lang="en-US" dirty="0"/>
              <a:t>l</a:t>
            </a:r>
            <a:r>
              <a:rPr lang="en-US" dirty="0" smtClean="0"/>
              <a:t>ook forward to seeing you at the Kentucky Youth Seminar this summer…..</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810" y="2651409"/>
            <a:ext cx="4812631" cy="818517"/>
          </a:xfrm>
          <a:prstGeom prst="rect">
            <a:avLst/>
          </a:prstGeom>
        </p:spPr>
      </p:pic>
    </p:spTree>
    <p:extLst>
      <p:ext uri="{BB962C8B-B14F-4D97-AF65-F5344CB8AC3E}">
        <p14:creationId xmlns:p14="http://schemas.microsoft.com/office/powerpoint/2010/main" val="1649124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052" y="365126"/>
            <a:ext cx="8507896" cy="1035049"/>
          </a:xfrm>
        </p:spPr>
        <p:txBody>
          <a:bodyPr/>
          <a:lstStyle/>
          <a:p>
            <a:r>
              <a:rPr lang="en-US" dirty="0"/>
              <a:t>Socialism</a:t>
            </a:r>
          </a:p>
        </p:txBody>
      </p:sp>
      <p:sp>
        <p:nvSpPr>
          <p:cNvPr id="3" name="Content Placeholder 2"/>
          <p:cNvSpPr>
            <a:spLocks noGrp="1"/>
          </p:cNvSpPr>
          <p:nvPr>
            <p:ph idx="1"/>
          </p:nvPr>
        </p:nvSpPr>
        <p:spPr>
          <a:xfrm>
            <a:off x="318052" y="1400174"/>
            <a:ext cx="8507896" cy="4162425"/>
          </a:xfrm>
        </p:spPr>
        <p:txBody>
          <a:bodyPr/>
          <a:lstStyle/>
          <a:p>
            <a:r>
              <a:rPr lang="en-US" dirty="0"/>
              <a:t>PRODUCTION: Elected government gradually takes control of key industries. Authorities often plan output for use rather than profit.</a:t>
            </a:r>
          </a:p>
          <a:p>
            <a:pPr>
              <a:spcBef>
                <a:spcPts val="2400"/>
              </a:spcBef>
            </a:pPr>
            <a:r>
              <a:rPr lang="en-US" dirty="0"/>
              <a:t>PAY: Strong trade unions bargain with management and often serve as the fountainheads of socialism.</a:t>
            </a:r>
          </a:p>
          <a:p>
            <a:pPr>
              <a:spcBef>
                <a:spcPts val="2400"/>
              </a:spcBef>
            </a:pPr>
            <a:r>
              <a:rPr lang="en-US" dirty="0"/>
              <a:t>GOVERNMENT: It allocates resources and uses taxing power to redistribute wealth.</a:t>
            </a:r>
          </a:p>
          <a:p>
            <a:endParaRPr lang="en-US" dirty="0"/>
          </a:p>
        </p:txBody>
      </p:sp>
    </p:spTree>
    <p:extLst>
      <p:ext uri="{BB962C8B-B14F-4D97-AF65-F5344CB8AC3E}">
        <p14:creationId xmlns:p14="http://schemas.microsoft.com/office/powerpoint/2010/main" val="10822090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do you feel the US is most like?</a:t>
            </a: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1466" y="1825625"/>
            <a:ext cx="8201068" cy="381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79120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Answer</a:t>
            </a:r>
          </a:p>
        </p:txBody>
      </p:sp>
      <p:sp>
        <p:nvSpPr>
          <p:cNvPr id="3" name="Content Placeholder 2"/>
          <p:cNvSpPr>
            <a:spLocks noGrp="1"/>
          </p:cNvSpPr>
          <p:nvPr>
            <p:ph idx="1"/>
          </p:nvPr>
        </p:nvSpPr>
        <p:spPr/>
        <p:txBody>
          <a:bodyPr/>
          <a:lstStyle/>
          <a:p>
            <a:pPr marL="0" indent="0" algn="ctr">
              <a:buNone/>
            </a:pPr>
            <a:r>
              <a:rPr lang="en-US" sz="8000" dirty="0"/>
              <a:t>Capitalism</a:t>
            </a:r>
          </a:p>
          <a:p>
            <a:endParaRPr lang="en-US" dirty="0"/>
          </a:p>
        </p:txBody>
      </p:sp>
    </p:spTree>
    <p:extLst>
      <p:ext uri="{BB962C8B-B14F-4D97-AF65-F5344CB8AC3E}">
        <p14:creationId xmlns:p14="http://schemas.microsoft.com/office/powerpoint/2010/main" val="9908003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Choices in the US</a:t>
            </a:r>
          </a:p>
        </p:txBody>
      </p:sp>
      <p:sp>
        <p:nvSpPr>
          <p:cNvPr id="3" name="Content Placeholder 2"/>
          <p:cNvSpPr>
            <a:spLocks noGrp="1"/>
          </p:cNvSpPr>
          <p:nvPr>
            <p:ph idx="1"/>
          </p:nvPr>
        </p:nvSpPr>
        <p:spPr>
          <a:xfrm>
            <a:off x="318052" y="1504950"/>
            <a:ext cx="8507896" cy="4138929"/>
          </a:xfrm>
        </p:spPr>
        <p:txBody>
          <a:bodyPr>
            <a:normAutofit fontScale="92500" lnSpcReduction="20000"/>
          </a:bodyPr>
          <a:lstStyle/>
          <a:p>
            <a:r>
              <a:rPr lang="en-US" dirty="0"/>
              <a:t>We are free to choose our personal goals and to decide how their work and resources will be used.</a:t>
            </a:r>
          </a:p>
          <a:p>
            <a:r>
              <a:rPr lang="en-US" dirty="0"/>
              <a:t>In other nations, only a small group of leaders </a:t>
            </a:r>
            <a:r>
              <a:rPr lang="en-US" dirty="0" smtClean="0"/>
              <a:t>have this </a:t>
            </a:r>
            <a:r>
              <a:rPr lang="en-US" dirty="0"/>
              <a:t>power.</a:t>
            </a:r>
          </a:p>
          <a:p>
            <a:r>
              <a:rPr lang="en-US" dirty="0"/>
              <a:t>We have a market economy.  It involves economic decision making by three groups: consumers, producers, and governments.</a:t>
            </a:r>
          </a:p>
          <a:p>
            <a:r>
              <a:rPr lang="en-US" dirty="0"/>
              <a:t>Our decisions are guided primarily by the interplay of buyers and sellers in the marketplace. </a:t>
            </a:r>
          </a:p>
          <a:p>
            <a:r>
              <a:rPr lang="en-US" dirty="0"/>
              <a:t>Market economies can exist in democratic political systems, as in the United States, or somewhat more authoritarian systems, as in Spain.</a:t>
            </a:r>
          </a:p>
          <a:p>
            <a:endParaRPr lang="en-US" dirty="0"/>
          </a:p>
        </p:txBody>
      </p:sp>
    </p:spTree>
    <p:extLst>
      <p:ext uri="{BB962C8B-B14F-4D97-AF65-F5344CB8AC3E}">
        <p14:creationId xmlns:p14="http://schemas.microsoft.com/office/powerpoint/2010/main" val="1181890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extraordinary dimensions of our American</a:t>
            </a:r>
            <a:br>
              <a:rPr lang="en-US" dirty="0"/>
            </a:br>
            <a:r>
              <a:rPr lang="en-US" dirty="0"/>
              <a:t>Economy—the things it provides</a:t>
            </a:r>
          </a:p>
        </p:txBody>
      </p:sp>
      <p:sp>
        <p:nvSpPr>
          <p:cNvPr id="3" name="Content Placeholder 2"/>
          <p:cNvSpPr>
            <a:spLocks noGrp="1"/>
          </p:cNvSpPr>
          <p:nvPr>
            <p:ph idx="1"/>
          </p:nvPr>
        </p:nvSpPr>
        <p:spPr>
          <a:xfrm>
            <a:off x="318052" y="2495549"/>
            <a:ext cx="8507896" cy="3148329"/>
          </a:xfrm>
        </p:spPr>
        <p:txBody>
          <a:bodyPr>
            <a:normAutofit/>
          </a:bodyPr>
          <a:lstStyle/>
          <a:p>
            <a:pPr>
              <a:spcBef>
                <a:spcPts val="1800"/>
              </a:spcBef>
            </a:pPr>
            <a:r>
              <a:rPr lang="en-US" dirty="0"/>
              <a:t>Gross Domestic Product</a:t>
            </a:r>
          </a:p>
          <a:p>
            <a:r>
              <a:rPr lang="en-US" dirty="0"/>
              <a:t>Income</a:t>
            </a:r>
          </a:p>
          <a:p>
            <a:r>
              <a:rPr lang="en-US" dirty="0"/>
              <a:t>National Income</a:t>
            </a:r>
          </a:p>
          <a:p>
            <a:endParaRPr lang="en-US" dirty="0"/>
          </a:p>
          <a:p>
            <a:pPr marL="0" indent="0">
              <a:buNone/>
            </a:pPr>
            <a:endParaRPr lang="en-US" dirty="0"/>
          </a:p>
          <a:p>
            <a:pPr marL="0" indent="0">
              <a:buNone/>
            </a:pPr>
            <a:r>
              <a:rPr lang="en-US" dirty="0"/>
              <a:t>Does anyone know what these things mean?</a:t>
            </a:r>
          </a:p>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1613" y="2106613"/>
            <a:ext cx="2408237" cy="241458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2436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Our Economy Provides?</a:t>
            </a:r>
          </a:p>
        </p:txBody>
      </p:sp>
      <p:sp>
        <p:nvSpPr>
          <p:cNvPr id="3" name="Content Placeholder 2"/>
          <p:cNvSpPr>
            <a:spLocks noGrp="1"/>
          </p:cNvSpPr>
          <p:nvPr>
            <p:ph idx="1"/>
          </p:nvPr>
        </p:nvSpPr>
        <p:spPr/>
        <p:txBody>
          <a:bodyPr>
            <a:normAutofit fontScale="85000" lnSpcReduction="20000"/>
          </a:bodyPr>
          <a:lstStyle/>
          <a:p>
            <a:r>
              <a:rPr lang="en-US" dirty="0"/>
              <a:t>Gross Domestic Product (GDP)- Measures the size of our national production </a:t>
            </a:r>
          </a:p>
          <a:p>
            <a:pPr marL="857250" indent="0">
              <a:buNone/>
            </a:pPr>
            <a:r>
              <a:rPr lang="en-US" dirty="0" smtClean="0"/>
              <a:t>(</a:t>
            </a:r>
            <a:r>
              <a:rPr lang="en-US" dirty="0"/>
              <a:t>add together the value of all goods and services for one year only measures final output)</a:t>
            </a:r>
          </a:p>
          <a:p>
            <a:endParaRPr lang="en-US" dirty="0"/>
          </a:p>
          <a:p>
            <a:r>
              <a:rPr lang="en-US" dirty="0"/>
              <a:t>Income- Earn income by being paid for applying our skills, efforts, and resources to some productive purpose</a:t>
            </a:r>
          </a:p>
          <a:p>
            <a:endParaRPr lang="en-US" dirty="0"/>
          </a:p>
          <a:p>
            <a:r>
              <a:rPr lang="en-US" dirty="0"/>
              <a:t>National Income = GDP + receipts of income from abroad, payments abroad, consumption of fixed capital, taxes, and subsidies</a:t>
            </a:r>
          </a:p>
          <a:p>
            <a:endParaRPr lang="en-US" dirty="0"/>
          </a:p>
        </p:txBody>
      </p:sp>
    </p:spTree>
    <p:extLst>
      <p:ext uri="{BB962C8B-B14F-4D97-AF65-F5344CB8AC3E}">
        <p14:creationId xmlns:p14="http://schemas.microsoft.com/office/powerpoint/2010/main" val="15593222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World Trade: A Pocketbook Issue for Everyone</a:t>
            </a:r>
          </a:p>
        </p:txBody>
      </p:sp>
      <p:sp>
        <p:nvSpPr>
          <p:cNvPr id="3" name="Content Placeholder 2"/>
          <p:cNvSpPr>
            <a:spLocks noGrp="1"/>
          </p:cNvSpPr>
          <p:nvPr>
            <p:ph idx="1"/>
          </p:nvPr>
        </p:nvSpPr>
        <p:spPr/>
        <p:txBody>
          <a:bodyPr>
            <a:normAutofit lnSpcReduction="10000"/>
          </a:bodyPr>
          <a:lstStyle/>
          <a:p>
            <a:r>
              <a:rPr lang="en-US" dirty="0"/>
              <a:t>U.S. is becoming more dependent  on other nations</a:t>
            </a:r>
          </a:p>
          <a:p>
            <a:r>
              <a:rPr lang="en-US" dirty="0"/>
              <a:t>Foreign economic condition and exchange rates</a:t>
            </a:r>
          </a:p>
          <a:p>
            <a:r>
              <a:rPr lang="en-US" dirty="0"/>
              <a:t>U. S. and WWII</a:t>
            </a:r>
          </a:p>
          <a:p>
            <a:r>
              <a:rPr lang="en-US" dirty="0"/>
              <a:t>Exchange Rates- deals between countries are affected markedly by wide fluctuations in the value of each country’s currency</a:t>
            </a:r>
          </a:p>
          <a:p>
            <a:r>
              <a:rPr lang="en-US" dirty="0"/>
              <a:t>Tariffs- taxes a government places on internationally traded goods to protect its prices</a:t>
            </a:r>
          </a:p>
          <a:p>
            <a:endParaRPr lang="en-US" dirty="0"/>
          </a:p>
        </p:txBody>
      </p:sp>
    </p:spTree>
    <p:extLst>
      <p:ext uri="{BB962C8B-B14F-4D97-AF65-F5344CB8AC3E}">
        <p14:creationId xmlns:p14="http://schemas.microsoft.com/office/powerpoint/2010/main" val="14703564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Need for Choices</a:t>
            </a:r>
          </a:p>
        </p:txBody>
      </p:sp>
      <p:sp>
        <p:nvSpPr>
          <p:cNvPr id="3" name="Content Placeholder 2"/>
          <p:cNvSpPr>
            <a:spLocks noGrp="1"/>
          </p:cNvSpPr>
          <p:nvPr>
            <p:ph idx="1"/>
          </p:nvPr>
        </p:nvSpPr>
        <p:spPr/>
        <p:txBody>
          <a:bodyPr/>
          <a:lstStyle/>
          <a:p>
            <a:r>
              <a:rPr lang="en-US" dirty="0"/>
              <a:t>All of our needs and desires cannot be fully satisfied</a:t>
            </a:r>
          </a:p>
          <a:p>
            <a:r>
              <a:rPr lang="en-US" dirty="0"/>
              <a:t>In American Economic  system decision making is shared by consumers, producers, and governments.</a:t>
            </a:r>
          </a:p>
          <a:p>
            <a:r>
              <a:rPr lang="en-US" dirty="0"/>
              <a:t>Make wise choices!!</a:t>
            </a:r>
          </a:p>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4188" y="3628231"/>
            <a:ext cx="2627313" cy="166449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76238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American Private Enterprise System </a:t>
            </a:r>
            <a:r>
              <a:rPr lang="en-US" dirty="0"/>
              <a:t>Youth Seminar</a:t>
            </a:r>
          </a:p>
        </p:txBody>
      </p:sp>
      <p:sp>
        <p:nvSpPr>
          <p:cNvPr id="5" name="Content Placeholder 4"/>
          <p:cNvSpPr>
            <a:spLocks noGrp="1"/>
          </p:cNvSpPr>
          <p:nvPr>
            <p:ph idx="1"/>
          </p:nvPr>
        </p:nvSpPr>
        <p:spPr/>
        <p:txBody>
          <a:bodyPr/>
          <a:lstStyle/>
          <a:p>
            <a:r>
              <a:rPr lang="en-US" dirty="0"/>
              <a:t>American Private Enterprise System </a:t>
            </a:r>
            <a:r>
              <a:rPr lang="en-US" dirty="0"/>
              <a:t>Youth </a:t>
            </a:r>
            <a:r>
              <a:rPr lang="en-US" dirty="0" smtClean="0"/>
              <a:t>Seminar (Takes place in Summer)</a:t>
            </a:r>
            <a:endParaRPr lang="en-US" dirty="0"/>
          </a:p>
          <a:p>
            <a:pPr lvl="1"/>
            <a:r>
              <a:rPr lang="en-US" dirty="0"/>
              <a:t>College Tours</a:t>
            </a:r>
          </a:p>
          <a:p>
            <a:pPr lvl="1"/>
            <a:r>
              <a:rPr lang="en-US" dirty="0"/>
              <a:t>Workshops</a:t>
            </a:r>
          </a:p>
          <a:p>
            <a:pPr lvl="1"/>
            <a:r>
              <a:rPr lang="en-US" dirty="0"/>
              <a:t>Win Scholarships </a:t>
            </a:r>
          </a:p>
          <a:p>
            <a:pPr lvl="1"/>
            <a:r>
              <a:rPr lang="en-US" dirty="0"/>
              <a:t>Meet new Friends</a:t>
            </a:r>
          </a:p>
          <a:p>
            <a:pPr lvl="1"/>
            <a:r>
              <a:rPr lang="en-US" dirty="0" smtClean="0"/>
              <a:t>Learn </a:t>
            </a:r>
            <a:r>
              <a:rPr lang="en-US" dirty="0"/>
              <a:t>about </a:t>
            </a:r>
            <a:r>
              <a:rPr lang="en-US" dirty="0" smtClean="0"/>
              <a:t>Cooperatives/Corporations</a:t>
            </a:r>
          </a:p>
          <a:p>
            <a:pPr lvl="1"/>
            <a:r>
              <a:rPr lang="en-US" dirty="0" smtClean="0"/>
              <a:t>Looks Great on a College Application!</a:t>
            </a:r>
            <a:endParaRPr lang="en-US" dirty="0"/>
          </a:p>
          <a:p>
            <a:endParaRPr lang="en-US" dirty="0"/>
          </a:p>
        </p:txBody>
      </p:sp>
    </p:spTree>
    <p:extLst>
      <p:ext uri="{BB962C8B-B14F-4D97-AF65-F5344CB8AC3E}">
        <p14:creationId xmlns:p14="http://schemas.microsoft.com/office/powerpoint/2010/main" val="16043169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for participating in Section </a:t>
            </a:r>
            <a:r>
              <a:rPr lang="en-US" dirty="0" smtClean="0"/>
              <a:t>I!</a:t>
            </a:r>
            <a:endParaRPr lang="en-US"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7902" y="1972697"/>
            <a:ext cx="6328196" cy="3523793"/>
          </a:xfrm>
          <a:prstGeom prst="rect">
            <a:avLst/>
          </a:prstGeom>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90275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a:t>Our Economy- How It Works, What It Provides</a:t>
            </a:r>
            <a:br>
              <a:rPr lang="en-US" dirty="0"/>
            </a:br>
            <a:endParaRPr lang="en-US" dirty="0"/>
          </a:p>
        </p:txBody>
      </p:sp>
      <p:sp>
        <p:nvSpPr>
          <p:cNvPr id="5" name="Subtitle 4"/>
          <p:cNvSpPr>
            <a:spLocks noGrp="1"/>
          </p:cNvSpPr>
          <p:nvPr>
            <p:ph type="subTitle" idx="1"/>
          </p:nvPr>
        </p:nvSpPr>
        <p:spPr/>
        <p:txBody>
          <a:bodyPr/>
          <a:lstStyle/>
          <a:p>
            <a:r>
              <a:rPr lang="en-US" dirty="0" smtClean="0"/>
              <a:t>Section II</a:t>
            </a:r>
            <a:endParaRPr lang="en-US" dirty="0"/>
          </a:p>
        </p:txBody>
      </p:sp>
    </p:spTree>
    <p:extLst>
      <p:ext uri="{BB962C8B-B14F-4D97-AF65-F5344CB8AC3E}">
        <p14:creationId xmlns:p14="http://schemas.microsoft.com/office/powerpoint/2010/main" val="11570712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Consumers </a:t>
            </a:r>
            <a:r>
              <a:rPr lang="en-US" dirty="0" smtClean="0"/>
              <a:t>Play </a:t>
            </a:r>
            <a:r>
              <a:rPr lang="en-US" dirty="0"/>
              <a:t>an </a:t>
            </a:r>
            <a:r>
              <a:rPr lang="en-US" dirty="0" smtClean="0"/>
              <a:t>Important </a:t>
            </a:r>
            <a:r>
              <a:rPr lang="en-US" dirty="0"/>
              <a:t>R</a:t>
            </a:r>
            <a:r>
              <a:rPr lang="en-US" dirty="0" smtClean="0"/>
              <a:t>ole </a:t>
            </a:r>
            <a:r>
              <a:rPr lang="en-US" dirty="0"/>
              <a:t>i</a:t>
            </a:r>
            <a:r>
              <a:rPr lang="en-US" dirty="0" smtClean="0"/>
              <a:t>n </a:t>
            </a:r>
            <a:r>
              <a:rPr lang="en-US" dirty="0"/>
              <a:t>Economy</a:t>
            </a:r>
          </a:p>
        </p:txBody>
      </p:sp>
      <p:sp>
        <p:nvSpPr>
          <p:cNvPr id="5" name="Content Placeholder 4"/>
          <p:cNvSpPr>
            <a:spLocks noGrp="1"/>
          </p:cNvSpPr>
          <p:nvPr>
            <p:ph idx="1"/>
          </p:nvPr>
        </p:nvSpPr>
        <p:spPr/>
        <p:txBody>
          <a:bodyPr/>
          <a:lstStyle/>
          <a:p>
            <a:r>
              <a:rPr lang="en-US" dirty="0"/>
              <a:t>While members of all three </a:t>
            </a:r>
            <a:r>
              <a:rPr lang="en-US" dirty="0" smtClean="0"/>
              <a:t>groups—consumers, producers</a:t>
            </a:r>
            <a:r>
              <a:rPr lang="en-US" dirty="0"/>
              <a:t>, and government—make decisions in our economic system, the key role that really makes everything work is played by you in your role as a consumer.</a:t>
            </a:r>
          </a:p>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0" y="3630614"/>
            <a:ext cx="2837657" cy="18937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38123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Economy, How </a:t>
            </a:r>
            <a:r>
              <a:rPr lang="en-US" dirty="0" smtClean="0"/>
              <a:t>It </a:t>
            </a:r>
            <a:r>
              <a:rPr lang="en-US" dirty="0"/>
              <a:t>Works and What </a:t>
            </a:r>
            <a:r>
              <a:rPr lang="en-US" dirty="0" smtClean="0"/>
              <a:t>It </a:t>
            </a:r>
            <a:r>
              <a:rPr lang="en-US" dirty="0"/>
              <a:t>Provides??</a:t>
            </a:r>
          </a:p>
        </p:txBody>
      </p:sp>
      <p:sp>
        <p:nvSpPr>
          <p:cNvPr id="3" name="Content Placeholder 2"/>
          <p:cNvSpPr>
            <a:spLocks noGrp="1"/>
          </p:cNvSpPr>
          <p:nvPr>
            <p:ph idx="1"/>
          </p:nvPr>
        </p:nvSpPr>
        <p:spPr/>
        <p:txBody>
          <a:bodyPr>
            <a:normAutofit fontScale="92500" lnSpcReduction="10000"/>
          </a:bodyPr>
          <a:lstStyle/>
          <a:p>
            <a:pPr marL="274320" lvl="0" indent="-274320">
              <a:lnSpc>
                <a:spcPct val="100000"/>
              </a:lnSpc>
              <a:spcBef>
                <a:spcPct val="20000"/>
              </a:spcBef>
              <a:buClr>
                <a:srgbClr val="31B6FD"/>
              </a:buClr>
              <a:buSzPct val="100000"/>
              <a:buFont typeface="Symbol" pitchFamily="18" charset="2"/>
              <a:buChar char=""/>
            </a:pPr>
            <a:r>
              <a:rPr lang="en-US" sz="2400" dirty="0">
                <a:solidFill>
                  <a:srgbClr val="073E87"/>
                </a:solidFill>
                <a:latin typeface="Candara"/>
              </a:rPr>
              <a:t>Consumers - Today, almost two-thirds of our nation’s total economic output consists of goods and services bought by individuals and households for personal us </a:t>
            </a:r>
          </a:p>
          <a:p>
            <a:pPr marL="274320" lvl="0" indent="-274320">
              <a:lnSpc>
                <a:spcPct val="100000"/>
              </a:lnSpc>
              <a:spcBef>
                <a:spcPct val="20000"/>
              </a:spcBef>
              <a:buClr>
                <a:srgbClr val="31B6FD"/>
              </a:buClr>
              <a:buSzPct val="100000"/>
              <a:buFont typeface="Symbol" pitchFamily="18" charset="2"/>
              <a:buChar char=""/>
            </a:pPr>
            <a:r>
              <a:rPr lang="en-US" sz="2400" dirty="0">
                <a:solidFill>
                  <a:srgbClr val="073E87"/>
                </a:solidFill>
                <a:latin typeface="Candara"/>
              </a:rPr>
              <a:t>Supply and Demand</a:t>
            </a:r>
          </a:p>
          <a:p>
            <a:pPr marL="576263" lvl="1" indent="-274320">
              <a:lnSpc>
                <a:spcPct val="100000"/>
              </a:lnSpc>
              <a:spcBef>
                <a:spcPct val="20000"/>
              </a:spcBef>
              <a:buClr>
                <a:srgbClr val="31B6FD"/>
              </a:buClr>
              <a:buSzPct val="100000"/>
              <a:buFont typeface="Symbol" pitchFamily="18" charset="2"/>
              <a:buChar char=""/>
            </a:pPr>
            <a:r>
              <a:rPr lang="en-US" dirty="0">
                <a:solidFill>
                  <a:srgbClr val="073E87"/>
                </a:solidFill>
                <a:latin typeface="Candara"/>
              </a:rPr>
              <a:t>Supply: The amount of some product which is available to customers  </a:t>
            </a:r>
          </a:p>
          <a:p>
            <a:pPr marL="576263" lvl="1" indent="-274320">
              <a:lnSpc>
                <a:spcPct val="100000"/>
              </a:lnSpc>
              <a:spcBef>
                <a:spcPct val="20000"/>
              </a:spcBef>
              <a:buClr>
                <a:srgbClr val="31B6FD"/>
              </a:buClr>
              <a:buSzPct val="100000"/>
              <a:buFont typeface="Symbol" pitchFamily="18" charset="2"/>
              <a:buChar char=""/>
            </a:pPr>
            <a:r>
              <a:rPr lang="en-US" dirty="0">
                <a:solidFill>
                  <a:srgbClr val="073E87"/>
                </a:solidFill>
                <a:latin typeface="Candara"/>
              </a:rPr>
              <a:t>Demand: Our willingness and ability to spend our money for certain goods and services (price, quality, and availability of goods and services)</a:t>
            </a:r>
          </a:p>
          <a:p>
            <a:pPr marL="274320" lvl="0" indent="-274320">
              <a:lnSpc>
                <a:spcPct val="100000"/>
              </a:lnSpc>
              <a:spcBef>
                <a:spcPct val="20000"/>
              </a:spcBef>
              <a:buClr>
                <a:srgbClr val="31B6FD"/>
              </a:buClr>
              <a:buSzPct val="100000"/>
              <a:buFont typeface="Symbol" pitchFamily="18" charset="2"/>
              <a:buChar char=""/>
            </a:pPr>
            <a:r>
              <a:rPr lang="en-US" sz="2400" dirty="0">
                <a:solidFill>
                  <a:srgbClr val="073E87"/>
                </a:solidFill>
                <a:latin typeface="Candara"/>
              </a:rPr>
              <a:t>Credit and Savings</a:t>
            </a:r>
          </a:p>
          <a:p>
            <a:pPr marL="274320" lvl="0" indent="-274320">
              <a:lnSpc>
                <a:spcPct val="100000"/>
              </a:lnSpc>
              <a:spcBef>
                <a:spcPct val="20000"/>
              </a:spcBef>
              <a:buClr>
                <a:srgbClr val="31B6FD"/>
              </a:buClr>
              <a:buSzPct val="100000"/>
              <a:buFont typeface="Symbol" pitchFamily="18" charset="2"/>
              <a:buChar char=""/>
            </a:pPr>
            <a:r>
              <a:rPr lang="en-US" sz="2400" dirty="0">
                <a:solidFill>
                  <a:srgbClr val="073E87"/>
                </a:solidFill>
                <a:latin typeface="Candara"/>
              </a:rPr>
              <a:t>Producers</a:t>
            </a:r>
          </a:p>
          <a:p>
            <a:endParaRPr lang="en-US" dirty="0"/>
          </a:p>
        </p:txBody>
      </p:sp>
    </p:spTree>
    <p:extLst>
      <p:ext uri="{BB962C8B-B14F-4D97-AF65-F5344CB8AC3E}">
        <p14:creationId xmlns:p14="http://schemas.microsoft.com/office/powerpoint/2010/main" val="37475378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the Work Force </a:t>
            </a:r>
            <a:r>
              <a:rPr lang="en-US" dirty="0" smtClean="0"/>
              <a:t>Is </a:t>
            </a:r>
            <a:r>
              <a:rPr lang="en-US" dirty="0"/>
              <a:t>B</a:t>
            </a:r>
            <a:r>
              <a:rPr lang="en-US" dirty="0" smtClean="0"/>
              <a:t>eing </a:t>
            </a:r>
            <a:r>
              <a:rPr lang="en-US" dirty="0"/>
              <a:t>Transformed</a:t>
            </a:r>
          </a:p>
        </p:txBody>
      </p:sp>
      <p:sp>
        <p:nvSpPr>
          <p:cNvPr id="3" name="Content Placeholder 2"/>
          <p:cNvSpPr>
            <a:spLocks noGrp="1"/>
          </p:cNvSpPr>
          <p:nvPr>
            <p:ph idx="1"/>
          </p:nvPr>
        </p:nvSpPr>
        <p:spPr/>
        <p:txBody>
          <a:bodyPr>
            <a:normAutofit fontScale="92500" lnSpcReduction="20000"/>
          </a:bodyPr>
          <a:lstStyle/>
          <a:p>
            <a:r>
              <a:rPr lang="en-US" dirty="0"/>
              <a:t>Men and women in the workforce do far more than earn a livelihood.</a:t>
            </a:r>
          </a:p>
          <a:p>
            <a:r>
              <a:rPr lang="en-US" dirty="0"/>
              <a:t>Both consumers and producers of goods and services </a:t>
            </a:r>
            <a:r>
              <a:rPr lang="en-US" dirty="0" smtClean="0"/>
              <a:t>are </a:t>
            </a:r>
            <a:r>
              <a:rPr lang="en-US" dirty="0"/>
              <a:t>sources of both the supply and the demand that drive the nations commerce</a:t>
            </a:r>
          </a:p>
          <a:p>
            <a:r>
              <a:rPr lang="en-US" dirty="0"/>
              <a:t>Nation Labor Force undergoing important changes</a:t>
            </a:r>
          </a:p>
          <a:p>
            <a:r>
              <a:rPr lang="en-US" dirty="0"/>
              <a:t>Wages and salary</a:t>
            </a:r>
          </a:p>
          <a:p>
            <a:r>
              <a:rPr lang="en-US" dirty="0"/>
              <a:t>Matching up jobs with qualified workers (Supply and demand)</a:t>
            </a:r>
          </a:p>
          <a:p>
            <a:r>
              <a:rPr lang="en-US" dirty="0"/>
              <a:t>Labor surplus</a:t>
            </a:r>
          </a:p>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9587" y="4565966"/>
            <a:ext cx="1077913"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46254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Changing Workplace</a:t>
            </a:r>
          </a:p>
        </p:txBody>
      </p:sp>
      <p:sp>
        <p:nvSpPr>
          <p:cNvPr id="3" name="Content Placeholder 2"/>
          <p:cNvSpPr>
            <a:spLocks noGrp="1"/>
          </p:cNvSpPr>
          <p:nvPr>
            <p:ph idx="1"/>
          </p:nvPr>
        </p:nvSpPr>
        <p:spPr/>
        <p:txBody>
          <a:bodyPr/>
          <a:lstStyle/>
          <a:p>
            <a:r>
              <a:rPr lang="en-US" dirty="0"/>
              <a:t>36% of the labor force hold manufacturing jobs</a:t>
            </a:r>
          </a:p>
          <a:p>
            <a:r>
              <a:rPr lang="en-US" dirty="0"/>
              <a:t>65% Service occupants- largest share</a:t>
            </a:r>
          </a:p>
          <a:p>
            <a:r>
              <a:rPr lang="en-US" dirty="0"/>
              <a:t>U.S. labor force growing rank of female workers</a:t>
            </a:r>
          </a:p>
          <a:p>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2575" y="3381396"/>
            <a:ext cx="3092450" cy="2182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75644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Our Economy Fits Together</a:t>
            </a:r>
          </a:p>
        </p:txBody>
      </p:sp>
      <p:sp>
        <p:nvSpPr>
          <p:cNvPr id="3" name="Content Placeholder 2"/>
          <p:cNvSpPr>
            <a:spLocks noGrp="1"/>
          </p:cNvSpPr>
          <p:nvPr>
            <p:ph idx="1"/>
          </p:nvPr>
        </p:nvSpPr>
        <p:spPr/>
        <p:txBody>
          <a:bodyPr/>
          <a:lstStyle/>
          <a:p>
            <a:r>
              <a:rPr lang="en-US" dirty="0"/>
              <a:t>“Gigantic Machine”</a:t>
            </a:r>
          </a:p>
          <a:p>
            <a:r>
              <a:rPr lang="en-US" dirty="0"/>
              <a:t>Supply, Demand, Prices</a:t>
            </a:r>
          </a:p>
          <a:p>
            <a:endParaRPr lang="en-US" dirty="0"/>
          </a:p>
          <a:p>
            <a:r>
              <a:rPr lang="en-US" dirty="0"/>
              <a:t>Affect the wages we are paid</a:t>
            </a:r>
          </a:p>
          <a:p>
            <a:r>
              <a:rPr lang="en-US" dirty="0"/>
              <a:t>Cost of producing it and the selling price</a:t>
            </a:r>
          </a:p>
          <a:p>
            <a:r>
              <a:rPr lang="en-US" dirty="0"/>
              <a:t>Profit Margin- buyers are willing to pay more for a product than it costs to produce it</a:t>
            </a:r>
          </a:p>
          <a:p>
            <a:endParaRPr lang="en-US" dirty="0"/>
          </a:p>
        </p:txBody>
      </p:sp>
    </p:spTree>
    <p:extLst>
      <p:ext uri="{BB962C8B-B14F-4D97-AF65-F5344CB8AC3E}">
        <p14:creationId xmlns:p14="http://schemas.microsoft.com/office/powerpoint/2010/main" val="32369354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Competition</a:t>
            </a:r>
          </a:p>
        </p:txBody>
      </p:sp>
      <p:sp>
        <p:nvSpPr>
          <p:cNvPr id="3" name="Content Placeholder 2"/>
          <p:cNvSpPr>
            <a:spLocks noGrp="1"/>
          </p:cNvSpPr>
          <p:nvPr>
            <p:ph idx="1"/>
          </p:nvPr>
        </p:nvSpPr>
        <p:spPr/>
        <p:txBody>
          <a:bodyPr/>
          <a:lstStyle/>
          <a:p>
            <a:r>
              <a:rPr lang="en-US" dirty="0"/>
              <a:t>Key importance in the American economic system</a:t>
            </a:r>
          </a:p>
          <a:p>
            <a:r>
              <a:rPr lang="en-US" dirty="0"/>
              <a:t>Competition between producers</a:t>
            </a:r>
          </a:p>
          <a:p>
            <a:r>
              <a:rPr lang="en-US" dirty="0"/>
              <a:t>Competition causes our economy to change constantly</a:t>
            </a:r>
          </a:p>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25" y="3312397"/>
            <a:ext cx="2178050" cy="2181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99504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Productivity </a:t>
            </a:r>
          </a:p>
        </p:txBody>
      </p:sp>
      <p:sp>
        <p:nvSpPr>
          <p:cNvPr id="3" name="Content Placeholder 2"/>
          <p:cNvSpPr>
            <a:spLocks noGrp="1"/>
          </p:cNvSpPr>
          <p:nvPr>
            <p:ph idx="1"/>
          </p:nvPr>
        </p:nvSpPr>
        <p:spPr>
          <a:xfrm>
            <a:off x="318052" y="1690689"/>
            <a:ext cx="8507896" cy="3818254"/>
          </a:xfrm>
        </p:spPr>
        <p:txBody>
          <a:bodyPr>
            <a:normAutofit fontScale="85000" lnSpcReduction="20000"/>
          </a:bodyPr>
          <a:lstStyle/>
          <a:p>
            <a:r>
              <a:rPr lang="en-US" dirty="0"/>
              <a:t>People- their skills, efforts, and motivations</a:t>
            </a:r>
          </a:p>
          <a:p>
            <a:r>
              <a:rPr lang="en-US" dirty="0"/>
              <a:t>Capital resources- the availability and efficiency of factories and equipment</a:t>
            </a:r>
          </a:p>
          <a:p>
            <a:r>
              <a:rPr lang="en-US" dirty="0"/>
              <a:t>Technology- the application of sciences to industrial needs, involving new materials, new methods, and advanced processes</a:t>
            </a:r>
          </a:p>
          <a:p>
            <a:r>
              <a:rPr lang="en-US" dirty="0"/>
              <a:t>Organization- the effectiveness of management in combining resources</a:t>
            </a:r>
          </a:p>
          <a:p>
            <a:r>
              <a:rPr lang="en-US" dirty="0"/>
              <a:t>Government regulation- the imposition of standards and restrictions</a:t>
            </a:r>
          </a:p>
          <a:p>
            <a:r>
              <a:rPr lang="en-US" dirty="0"/>
              <a:t>Working environment- as it relates to both health and work attitudes</a:t>
            </a:r>
          </a:p>
          <a:p>
            <a:endParaRPr lang="en-US" dirty="0"/>
          </a:p>
        </p:txBody>
      </p:sp>
    </p:spTree>
    <p:extLst>
      <p:ext uri="{BB962C8B-B14F-4D97-AF65-F5344CB8AC3E}">
        <p14:creationId xmlns:p14="http://schemas.microsoft.com/office/powerpoint/2010/main" val="42068731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Balancing the Economy</a:t>
            </a:r>
          </a:p>
        </p:txBody>
      </p:sp>
      <p:sp>
        <p:nvSpPr>
          <p:cNvPr id="3" name="Content Placeholder 2"/>
          <p:cNvSpPr>
            <a:spLocks noGrp="1"/>
          </p:cNvSpPr>
          <p:nvPr>
            <p:ph idx="1"/>
          </p:nvPr>
        </p:nvSpPr>
        <p:spPr/>
        <p:txBody>
          <a:bodyPr/>
          <a:lstStyle/>
          <a:p>
            <a:r>
              <a:rPr lang="en-US" dirty="0"/>
              <a:t>Law of supply and demand </a:t>
            </a:r>
          </a:p>
          <a:p>
            <a:r>
              <a:rPr lang="en-US" dirty="0"/>
              <a:t>Determine levels of production and employment in our economy</a:t>
            </a:r>
          </a:p>
          <a:p>
            <a:r>
              <a:rPr lang="en-US" dirty="0"/>
              <a:t>Production goes down unemployment rise</a:t>
            </a:r>
          </a:p>
          <a:p>
            <a:r>
              <a:rPr lang="en-US" dirty="0"/>
              <a:t>Purchases increase, demand results in business expansion and higher employment</a:t>
            </a:r>
          </a:p>
          <a:p>
            <a:r>
              <a:rPr lang="en-US" dirty="0"/>
              <a:t>Employment Act of 1946</a:t>
            </a:r>
          </a:p>
          <a:p>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7613" y="4476272"/>
            <a:ext cx="2093913" cy="1167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57037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a:xfrm>
            <a:off x="228600" y="1838325"/>
            <a:ext cx="8597348" cy="4272279"/>
          </a:xfrm>
        </p:spPr>
        <p:txBody>
          <a:bodyPr>
            <a:normAutofit/>
          </a:bodyPr>
          <a:lstStyle/>
          <a:p>
            <a:r>
              <a:rPr lang="en-US" sz="2000" dirty="0" smtClean="0"/>
              <a:t> Part </a:t>
            </a:r>
            <a:r>
              <a:rPr lang="en-US" sz="2000" dirty="0"/>
              <a:t>I: How America Is Organized to Do Business</a:t>
            </a:r>
          </a:p>
          <a:p>
            <a:r>
              <a:rPr lang="en-US" sz="2000" dirty="0"/>
              <a:t> Part II: Our Economy—How It Works, What It Provides</a:t>
            </a:r>
          </a:p>
          <a:p>
            <a:r>
              <a:rPr lang="en-US" sz="2000" dirty="0"/>
              <a:t> Part III: The Role of Government in Our Economy</a:t>
            </a:r>
          </a:p>
          <a:p>
            <a:r>
              <a:rPr lang="en-US" sz="2000" dirty="0"/>
              <a:t> Part IV: How to Do Business</a:t>
            </a:r>
          </a:p>
          <a:p>
            <a:r>
              <a:rPr lang="en-US" sz="2000" dirty="0"/>
              <a:t> Part V: Sole Proprietorships and Partnerships</a:t>
            </a:r>
          </a:p>
          <a:p>
            <a:r>
              <a:rPr lang="en-US" sz="2000" dirty="0"/>
              <a:t> Part VI: Investor-Owned Corporations and Limited Liability Companies</a:t>
            </a:r>
          </a:p>
          <a:p>
            <a:r>
              <a:rPr lang="en-US" sz="2000" dirty="0"/>
              <a:t> Part VII: Cooperatives</a:t>
            </a:r>
          </a:p>
          <a:p>
            <a:r>
              <a:rPr lang="en-US" sz="2000" dirty="0"/>
              <a:t> </a:t>
            </a:r>
            <a:r>
              <a:rPr lang="en-US" sz="2000" dirty="0" smtClean="0"/>
              <a:t>Part </a:t>
            </a:r>
            <a:r>
              <a:rPr lang="en-US" sz="2000" dirty="0"/>
              <a:t>VII:  E-Commerce</a:t>
            </a:r>
          </a:p>
          <a:p>
            <a:endParaRPr lang="en-US" dirty="0"/>
          </a:p>
        </p:txBody>
      </p:sp>
    </p:spTree>
    <p:extLst>
      <p:ext uri="{BB962C8B-B14F-4D97-AF65-F5344CB8AC3E}">
        <p14:creationId xmlns:p14="http://schemas.microsoft.com/office/powerpoint/2010/main" val="39811678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Pay Day!!!</a:t>
            </a:r>
          </a:p>
        </p:txBody>
      </p:sp>
      <p:sp>
        <p:nvSpPr>
          <p:cNvPr id="3" name="Content Placeholder 2"/>
          <p:cNvSpPr>
            <a:spLocks noGrp="1"/>
          </p:cNvSpPr>
          <p:nvPr>
            <p:ph idx="1"/>
          </p:nvPr>
        </p:nvSpPr>
        <p:spPr/>
        <p:txBody>
          <a:bodyPr/>
          <a:lstStyle/>
          <a:p>
            <a:pPr marL="0" indent="0" algn="ctr">
              <a:buNone/>
            </a:pPr>
            <a:r>
              <a:rPr lang="en-US" sz="6600" dirty="0"/>
              <a:t>Ready???!</a:t>
            </a:r>
          </a:p>
          <a:p>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6400" y="3114675"/>
            <a:ext cx="2336435" cy="234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07913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a:t>The Role of Government in Our Economy</a:t>
            </a:r>
            <a:br>
              <a:rPr lang="en-US" dirty="0"/>
            </a:br>
            <a:endParaRPr lang="en-US" dirty="0"/>
          </a:p>
        </p:txBody>
      </p:sp>
      <p:sp>
        <p:nvSpPr>
          <p:cNvPr id="5" name="Subtitle 4"/>
          <p:cNvSpPr>
            <a:spLocks noGrp="1"/>
          </p:cNvSpPr>
          <p:nvPr>
            <p:ph type="subTitle" idx="1"/>
          </p:nvPr>
        </p:nvSpPr>
        <p:spPr/>
        <p:txBody>
          <a:bodyPr/>
          <a:lstStyle/>
          <a:p>
            <a:r>
              <a:rPr lang="en-US" dirty="0" smtClean="0"/>
              <a:t>Section III</a:t>
            </a:r>
            <a:endParaRPr lang="en-US" dirty="0"/>
          </a:p>
        </p:txBody>
      </p:sp>
    </p:spTree>
    <p:extLst>
      <p:ext uri="{BB962C8B-B14F-4D97-AF65-F5344CB8AC3E}">
        <p14:creationId xmlns:p14="http://schemas.microsoft.com/office/powerpoint/2010/main" val="21155492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Government Involvement</a:t>
            </a:r>
            <a:endParaRPr lang="en-US" dirty="0"/>
          </a:p>
        </p:txBody>
      </p:sp>
      <p:sp>
        <p:nvSpPr>
          <p:cNvPr id="5" name="Content Placeholder 4"/>
          <p:cNvSpPr>
            <a:spLocks noGrp="1"/>
          </p:cNvSpPr>
          <p:nvPr>
            <p:ph idx="1"/>
          </p:nvPr>
        </p:nvSpPr>
        <p:spPr/>
        <p:txBody>
          <a:bodyPr/>
          <a:lstStyle/>
          <a:p>
            <a:r>
              <a:rPr lang="en-US" dirty="0"/>
              <a:t>There are five major areas in which government units (on the federal, state, and local levels) are involved in the economy.</a:t>
            </a:r>
          </a:p>
          <a:p>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6675" y="3190114"/>
            <a:ext cx="2438399" cy="2040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57859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Government </a:t>
            </a:r>
            <a:r>
              <a:rPr lang="en-US" dirty="0" smtClean="0"/>
              <a:t>Involved </a:t>
            </a:r>
            <a:r>
              <a:rPr lang="en-US" dirty="0"/>
              <a:t>with Economy</a:t>
            </a:r>
          </a:p>
        </p:txBody>
      </p:sp>
      <p:sp>
        <p:nvSpPr>
          <p:cNvPr id="3" name="Content Placeholder 2"/>
          <p:cNvSpPr>
            <a:spLocks noGrp="1"/>
          </p:cNvSpPr>
          <p:nvPr>
            <p:ph idx="1"/>
          </p:nvPr>
        </p:nvSpPr>
        <p:spPr/>
        <p:txBody>
          <a:bodyPr/>
          <a:lstStyle/>
          <a:p>
            <a:r>
              <a:rPr lang="en-US" dirty="0"/>
              <a:t>Protection of rights and freedoms</a:t>
            </a:r>
          </a:p>
          <a:p>
            <a:r>
              <a:rPr lang="en-US" dirty="0"/>
              <a:t>Providing goods and services</a:t>
            </a:r>
          </a:p>
          <a:p>
            <a:r>
              <a:rPr lang="en-US" dirty="0"/>
              <a:t>Regulation</a:t>
            </a:r>
          </a:p>
          <a:p>
            <a:r>
              <a:rPr lang="en-US" dirty="0"/>
              <a:t>Promotion of economic growth and economic stabilization </a:t>
            </a:r>
          </a:p>
          <a:p>
            <a:r>
              <a:rPr lang="en-US" dirty="0"/>
              <a:t>Direct support to individuals</a:t>
            </a:r>
          </a:p>
          <a:p>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2089" y="1442243"/>
            <a:ext cx="2164042" cy="151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85364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Protection of Rights</a:t>
            </a:r>
            <a:endParaRPr lang="en-US" dirty="0"/>
          </a:p>
        </p:txBody>
      </p:sp>
      <p:sp>
        <p:nvSpPr>
          <p:cNvPr id="3" name="Content Placeholder 2"/>
          <p:cNvSpPr>
            <a:spLocks noGrp="1"/>
          </p:cNvSpPr>
          <p:nvPr>
            <p:ph idx="1"/>
          </p:nvPr>
        </p:nvSpPr>
        <p:spPr/>
        <p:txBody>
          <a:bodyPr/>
          <a:lstStyle/>
          <a:p>
            <a:r>
              <a:rPr lang="en-US" dirty="0"/>
              <a:t>1. Protection of the rights and freedoms—economic, political, and religious—of individuals through our courts and the administration of our laws.</a:t>
            </a:r>
          </a:p>
          <a:p>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3638" y="3159125"/>
            <a:ext cx="2443145" cy="196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91727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Interest of Us All</a:t>
            </a:r>
            <a:endParaRPr lang="en-US" dirty="0"/>
          </a:p>
        </p:txBody>
      </p:sp>
      <p:sp>
        <p:nvSpPr>
          <p:cNvPr id="3" name="Content Placeholder 2"/>
          <p:cNvSpPr>
            <a:spLocks noGrp="1"/>
          </p:cNvSpPr>
          <p:nvPr>
            <p:ph idx="1"/>
          </p:nvPr>
        </p:nvSpPr>
        <p:spPr/>
        <p:txBody>
          <a:bodyPr/>
          <a:lstStyle/>
          <a:p>
            <a:r>
              <a:rPr lang="en-US" dirty="0"/>
              <a:t> Providing goods and services in the interest of all of us—such as highways, national defense, and education.</a:t>
            </a:r>
          </a:p>
          <a:p>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2564" y="3076575"/>
            <a:ext cx="3174560" cy="23336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2441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Regulation</a:t>
            </a:r>
            <a:endParaRPr lang="en-US" dirty="0"/>
          </a:p>
        </p:txBody>
      </p:sp>
      <p:sp>
        <p:nvSpPr>
          <p:cNvPr id="3" name="Content Placeholder 2"/>
          <p:cNvSpPr>
            <a:spLocks noGrp="1"/>
          </p:cNvSpPr>
          <p:nvPr>
            <p:ph idx="1"/>
          </p:nvPr>
        </p:nvSpPr>
        <p:spPr/>
        <p:txBody>
          <a:bodyPr/>
          <a:lstStyle/>
          <a:p>
            <a:r>
              <a:rPr lang="en-US" dirty="0"/>
              <a:t>Regulation—the promotion of fair </a:t>
            </a:r>
            <a:r>
              <a:rPr lang="en-US" dirty="0" smtClean="0"/>
              <a:t>economic competition </a:t>
            </a:r>
            <a:r>
              <a:rPr lang="en-US" dirty="0"/>
              <a:t>and the protection of public health and safety</a:t>
            </a:r>
          </a:p>
          <a:p>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8925" y="2681678"/>
            <a:ext cx="3343275" cy="2222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82414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Promotion</a:t>
            </a:r>
            <a:endParaRPr lang="en-US" dirty="0"/>
          </a:p>
        </p:txBody>
      </p:sp>
      <p:sp>
        <p:nvSpPr>
          <p:cNvPr id="3" name="Content Placeholder 2"/>
          <p:cNvSpPr>
            <a:spLocks noGrp="1"/>
          </p:cNvSpPr>
          <p:nvPr>
            <p:ph idx="1"/>
          </p:nvPr>
        </p:nvSpPr>
        <p:spPr/>
        <p:txBody>
          <a:bodyPr/>
          <a:lstStyle/>
          <a:p>
            <a:r>
              <a:rPr lang="en-US" dirty="0"/>
              <a:t>Promotion of economic growth and </a:t>
            </a:r>
            <a:r>
              <a:rPr lang="en-US" dirty="0" smtClean="0"/>
              <a:t>stabilization—through </a:t>
            </a:r>
            <a:r>
              <a:rPr lang="en-US" dirty="0"/>
              <a:t>various economic policies and programs.</a:t>
            </a:r>
          </a:p>
          <a:p>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9864" y="2895599"/>
            <a:ext cx="2540198"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46541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a:t>
            </a:r>
            <a:br>
              <a:rPr lang="en-US" dirty="0"/>
            </a:br>
            <a:r>
              <a:rPr lang="en-US" dirty="0" smtClean="0"/>
              <a:t>Support </a:t>
            </a:r>
            <a:r>
              <a:rPr lang="en-US" dirty="0"/>
              <a:t>to </a:t>
            </a:r>
            <a:r>
              <a:rPr lang="en-US" dirty="0" smtClean="0"/>
              <a:t>Individuals</a:t>
            </a:r>
            <a:endParaRPr lang="en-US" dirty="0"/>
          </a:p>
        </p:txBody>
      </p:sp>
      <p:sp>
        <p:nvSpPr>
          <p:cNvPr id="3" name="Content Placeholder 2"/>
          <p:cNvSpPr>
            <a:spLocks noGrp="1"/>
          </p:cNvSpPr>
          <p:nvPr>
            <p:ph idx="1"/>
          </p:nvPr>
        </p:nvSpPr>
        <p:spPr/>
        <p:txBody>
          <a:bodyPr/>
          <a:lstStyle/>
          <a:p>
            <a:r>
              <a:rPr lang="en-US" dirty="0" smtClean="0"/>
              <a:t>Programs </a:t>
            </a:r>
            <a:r>
              <a:rPr lang="en-US" dirty="0"/>
              <a:t>to reduce hardships for individuals who cannot meet their minimum needs because of special circumstances or lack of employment.</a:t>
            </a:r>
          </a:p>
          <a:p>
            <a:endParaRPr lang="en-US"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162300"/>
            <a:ext cx="4196984" cy="1670050"/>
          </a:xfrm>
          <a:prstGeom prst="rect">
            <a:avLst/>
          </a:prstGeom>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00051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Important Terms</a:t>
            </a:r>
          </a:p>
        </p:txBody>
      </p:sp>
      <p:sp>
        <p:nvSpPr>
          <p:cNvPr id="3" name="Content Placeholder 2"/>
          <p:cNvSpPr>
            <a:spLocks noGrp="1"/>
          </p:cNvSpPr>
          <p:nvPr>
            <p:ph idx="1"/>
          </p:nvPr>
        </p:nvSpPr>
        <p:spPr/>
        <p:txBody>
          <a:bodyPr/>
          <a:lstStyle/>
          <a:p>
            <a:r>
              <a:rPr lang="en-US" dirty="0"/>
              <a:t>Supply of Money</a:t>
            </a:r>
          </a:p>
          <a:p>
            <a:r>
              <a:rPr lang="en-US" dirty="0"/>
              <a:t>Inflation</a:t>
            </a:r>
          </a:p>
          <a:p>
            <a:r>
              <a:rPr lang="en-US" dirty="0"/>
              <a:t>Monetary Policy</a:t>
            </a:r>
          </a:p>
          <a:p>
            <a:r>
              <a:rPr lang="en-US" dirty="0"/>
              <a:t>Employment</a:t>
            </a:r>
          </a:p>
          <a:p>
            <a:r>
              <a:rPr lang="en-US" dirty="0" smtClean="0"/>
              <a:t>Ever-Present </a:t>
            </a:r>
            <a:r>
              <a:rPr lang="en-US" dirty="0"/>
              <a:t>Hand of the Government</a:t>
            </a:r>
          </a:p>
          <a:p>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4575" y="1433514"/>
            <a:ext cx="2509836" cy="2509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82089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How America Is Organized to Do Business</a:t>
            </a:r>
            <a:br>
              <a:rPr lang="en-US" dirty="0"/>
            </a:br>
            <a:endParaRPr lang="en-US" dirty="0"/>
          </a:p>
        </p:txBody>
      </p:sp>
      <p:sp>
        <p:nvSpPr>
          <p:cNvPr id="3" name="Content Placeholder 2"/>
          <p:cNvSpPr>
            <a:spLocks noGrp="1"/>
          </p:cNvSpPr>
          <p:nvPr>
            <p:ph type="subTitle" idx="1"/>
          </p:nvPr>
        </p:nvSpPr>
        <p:spPr/>
        <p:txBody>
          <a:bodyPr/>
          <a:lstStyle/>
          <a:p>
            <a:r>
              <a:rPr lang="en-US" dirty="0"/>
              <a:t>How America Is Organized to Do Business</a:t>
            </a:r>
          </a:p>
          <a:p>
            <a:endParaRPr lang="en-US" dirty="0"/>
          </a:p>
        </p:txBody>
      </p:sp>
    </p:spTree>
    <p:extLst>
      <p:ext uri="{BB962C8B-B14F-4D97-AF65-F5344CB8AC3E}">
        <p14:creationId xmlns:p14="http://schemas.microsoft.com/office/powerpoint/2010/main" val="31516458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052" y="365126"/>
            <a:ext cx="8507896" cy="1054099"/>
          </a:xfrm>
        </p:spPr>
        <p:txBody>
          <a:bodyPr>
            <a:normAutofit fontScale="90000"/>
          </a:bodyPr>
          <a:lstStyle/>
          <a:p>
            <a:r>
              <a:rPr lang="en-US" dirty="0" smtClean="0"/>
              <a:t/>
            </a:r>
            <a:br>
              <a:rPr lang="en-US" dirty="0" smtClean="0"/>
            </a:br>
            <a:r>
              <a:rPr lang="en-US" dirty="0" smtClean="0"/>
              <a:t>Supply of Money</a:t>
            </a:r>
            <a:endParaRPr lang="en-US" dirty="0"/>
          </a:p>
        </p:txBody>
      </p:sp>
      <p:sp>
        <p:nvSpPr>
          <p:cNvPr id="3" name="Content Placeholder 2"/>
          <p:cNvSpPr>
            <a:spLocks noGrp="1"/>
          </p:cNvSpPr>
          <p:nvPr>
            <p:ph idx="1"/>
          </p:nvPr>
        </p:nvSpPr>
        <p:spPr/>
        <p:txBody>
          <a:bodyPr>
            <a:normAutofit fontScale="77500" lnSpcReduction="20000"/>
          </a:bodyPr>
          <a:lstStyle/>
          <a:p>
            <a:pPr>
              <a:lnSpc>
                <a:spcPct val="110000"/>
              </a:lnSpc>
            </a:pPr>
            <a:r>
              <a:rPr lang="en-US" dirty="0" smtClean="0"/>
              <a:t>The </a:t>
            </a:r>
            <a:r>
              <a:rPr lang="en-US" dirty="0"/>
              <a:t>supply of money has an important influence on spending and production, and banks play a central role in this process. </a:t>
            </a:r>
          </a:p>
          <a:p>
            <a:pPr>
              <a:lnSpc>
                <a:spcPct val="110000"/>
              </a:lnSpc>
              <a:spcBef>
                <a:spcPts val="2400"/>
              </a:spcBef>
            </a:pPr>
            <a:r>
              <a:rPr lang="en-US" dirty="0"/>
              <a:t>By changing the money supply, the Federal Reserve affects the amount of money banks can lend to individuals and businesses to spend. </a:t>
            </a:r>
          </a:p>
          <a:p>
            <a:pPr>
              <a:lnSpc>
                <a:spcPct val="110000"/>
              </a:lnSpc>
              <a:spcBef>
                <a:spcPts val="2400"/>
              </a:spcBef>
            </a:pPr>
            <a:r>
              <a:rPr lang="en-US" dirty="0"/>
              <a:t>The Federal Reserve generally makes money more available when total spending is considered too low and less available when total spending is too high. These actions directly influence interest rates throughout our economy. </a:t>
            </a:r>
          </a:p>
          <a:p>
            <a:endParaRPr lang="en-US" dirty="0"/>
          </a:p>
        </p:txBody>
      </p:sp>
    </p:spTree>
    <p:extLst>
      <p:ext uri="{BB962C8B-B14F-4D97-AF65-F5344CB8AC3E}">
        <p14:creationId xmlns:p14="http://schemas.microsoft.com/office/powerpoint/2010/main" val="2632769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052" y="365126"/>
            <a:ext cx="8507896" cy="1092199"/>
          </a:xfrm>
        </p:spPr>
        <p:txBody>
          <a:bodyPr/>
          <a:lstStyle/>
          <a:p>
            <a:r>
              <a:rPr lang="en-US" dirty="0" smtClean="0"/>
              <a:t>Inflation</a:t>
            </a:r>
            <a:endParaRPr lang="en-US" dirty="0"/>
          </a:p>
        </p:txBody>
      </p:sp>
      <p:sp>
        <p:nvSpPr>
          <p:cNvPr id="3" name="Content Placeholder 2"/>
          <p:cNvSpPr>
            <a:spLocks noGrp="1"/>
          </p:cNvSpPr>
          <p:nvPr>
            <p:ph idx="1"/>
          </p:nvPr>
        </p:nvSpPr>
        <p:spPr>
          <a:xfrm>
            <a:off x="318052" y="1571625"/>
            <a:ext cx="8507896" cy="4072254"/>
          </a:xfrm>
        </p:spPr>
        <p:txBody>
          <a:bodyPr/>
          <a:lstStyle/>
          <a:p>
            <a:r>
              <a:rPr lang="en-US" dirty="0"/>
              <a:t>Inflation means a continual rise in the general level of prices.</a:t>
            </a:r>
          </a:p>
          <a:p>
            <a:pPr>
              <a:spcBef>
                <a:spcPts val="1800"/>
              </a:spcBef>
            </a:pPr>
            <a:r>
              <a:rPr lang="en-US" dirty="0" smtClean="0"/>
              <a:t>Prices </a:t>
            </a:r>
            <a:r>
              <a:rPr lang="en-US" dirty="0"/>
              <a:t>of most goods and services have increased significantly over recent years. </a:t>
            </a:r>
          </a:p>
          <a:p>
            <a:pPr>
              <a:spcBef>
                <a:spcPts val="1800"/>
              </a:spcBef>
            </a:pPr>
            <a:r>
              <a:rPr lang="en-US" dirty="0"/>
              <a:t>Prices often go up as the quality of the goods and services we buy improves.</a:t>
            </a:r>
          </a:p>
          <a:p>
            <a:pPr>
              <a:spcBef>
                <a:spcPts val="1800"/>
              </a:spcBef>
            </a:pPr>
            <a:r>
              <a:rPr lang="en-US" dirty="0"/>
              <a:t>When price increases not accompanied by improved quality are called inflationary.</a:t>
            </a:r>
          </a:p>
          <a:p>
            <a:endParaRPr lang="en-US" dirty="0"/>
          </a:p>
        </p:txBody>
      </p:sp>
    </p:spTree>
    <p:extLst>
      <p:ext uri="{BB962C8B-B14F-4D97-AF65-F5344CB8AC3E}">
        <p14:creationId xmlns:p14="http://schemas.microsoft.com/office/powerpoint/2010/main" val="19137350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Monetary Policy</a:t>
            </a:r>
            <a:endParaRPr lang="en-US" dirty="0"/>
          </a:p>
        </p:txBody>
      </p:sp>
      <p:sp>
        <p:nvSpPr>
          <p:cNvPr id="3" name="Content Placeholder 2"/>
          <p:cNvSpPr>
            <a:spLocks noGrp="1"/>
          </p:cNvSpPr>
          <p:nvPr>
            <p:ph idx="1"/>
          </p:nvPr>
        </p:nvSpPr>
        <p:spPr/>
        <p:txBody>
          <a:bodyPr/>
          <a:lstStyle/>
          <a:p>
            <a:r>
              <a:rPr lang="en-US" dirty="0"/>
              <a:t>The Federal Reserve System has responsibility for controlling our nation’s money supply—the total of all coins and currency in circulation, plus checking accounts held by individuals and businesses.</a:t>
            </a:r>
          </a:p>
          <a:p>
            <a:endParaRPr lang="en-US" dirty="0"/>
          </a:p>
        </p:txBody>
      </p:sp>
    </p:spTree>
    <p:extLst>
      <p:ext uri="{BB962C8B-B14F-4D97-AF65-F5344CB8AC3E}">
        <p14:creationId xmlns:p14="http://schemas.microsoft.com/office/powerpoint/2010/main" val="30541130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Economic Theories </a:t>
            </a:r>
            <a:r>
              <a:rPr lang="en-US" dirty="0" smtClean="0"/>
              <a:t>that </a:t>
            </a:r>
            <a:r>
              <a:rPr lang="en-US" dirty="0"/>
              <a:t>Vie for Dominance</a:t>
            </a:r>
          </a:p>
        </p:txBody>
      </p:sp>
      <p:sp>
        <p:nvSpPr>
          <p:cNvPr id="3" name="Content Placeholder 2"/>
          <p:cNvSpPr>
            <a:spLocks noGrp="1"/>
          </p:cNvSpPr>
          <p:nvPr>
            <p:ph idx="1"/>
          </p:nvPr>
        </p:nvSpPr>
        <p:spPr/>
        <p:txBody>
          <a:bodyPr/>
          <a:lstStyle/>
          <a:p>
            <a:r>
              <a:rPr lang="en-US" dirty="0"/>
              <a:t>John Maynard Keynes</a:t>
            </a:r>
          </a:p>
          <a:p>
            <a:r>
              <a:rPr lang="en-US" dirty="0"/>
              <a:t>Other economist theories:</a:t>
            </a:r>
          </a:p>
          <a:p>
            <a:pPr marL="457200" indent="-285750"/>
            <a:r>
              <a:rPr lang="en-US" dirty="0"/>
              <a:t>Monetarist</a:t>
            </a:r>
          </a:p>
          <a:p>
            <a:pPr marL="457200" indent="-285750"/>
            <a:r>
              <a:rPr lang="en-US" dirty="0"/>
              <a:t>Supply Siders</a:t>
            </a:r>
          </a:p>
          <a:p>
            <a:pPr marL="457200" indent="-285750"/>
            <a:r>
              <a:rPr lang="en-US" dirty="0"/>
              <a:t>Post Keynesians</a:t>
            </a:r>
          </a:p>
          <a:p>
            <a:pPr marL="457200" indent="-285750"/>
            <a:r>
              <a:rPr lang="en-US" dirty="0"/>
              <a:t>Rational Expectations</a:t>
            </a:r>
          </a:p>
          <a:p>
            <a:endParaRPr lang="en-US"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7275" y="1930400"/>
            <a:ext cx="3657600" cy="24447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39662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Rational Expectations</a:t>
            </a:r>
          </a:p>
        </p:txBody>
      </p:sp>
      <p:sp>
        <p:nvSpPr>
          <p:cNvPr id="3" name="Content Placeholder 2"/>
          <p:cNvSpPr>
            <a:spLocks noGrp="1"/>
          </p:cNvSpPr>
          <p:nvPr>
            <p:ph idx="1"/>
          </p:nvPr>
        </p:nvSpPr>
        <p:spPr/>
        <p:txBody>
          <a:bodyPr/>
          <a:lstStyle/>
          <a:p>
            <a:r>
              <a:rPr lang="en-US" dirty="0"/>
              <a:t>Economists doing research on this theory attribute the failures of past government policy, in part, to the erroneous assumption that people would behave under new policies as they did under old ones.</a:t>
            </a:r>
          </a:p>
          <a:p>
            <a:endParaRPr lang="en-US" dirty="0"/>
          </a:p>
        </p:txBody>
      </p:sp>
    </p:spTree>
    <p:extLst>
      <p:ext uri="{BB962C8B-B14F-4D97-AF65-F5344CB8AC3E}">
        <p14:creationId xmlns:p14="http://schemas.microsoft.com/office/powerpoint/2010/main" val="31157923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Monetarist</a:t>
            </a:r>
          </a:p>
        </p:txBody>
      </p:sp>
      <p:sp>
        <p:nvSpPr>
          <p:cNvPr id="3" name="Content Placeholder 2"/>
          <p:cNvSpPr>
            <a:spLocks noGrp="1"/>
          </p:cNvSpPr>
          <p:nvPr>
            <p:ph idx="1"/>
          </p:nvPr>
        </p:nvSpPr>
        <p:spPr/>
        <p:txBody>
          <a:bodyPr/>
          <a:lstStyle/>
          <a:p>
            <a:r>
              <a:rPr lang="en-US" dirty="0"/>
              <a:t>Milton Friedman is the recognized leader</a:t>
            </a:r>
          </a:p>
          <a:p>
            <a:pPr>
              <a:spcBef>
                <a:spcPts val="1800"/>
              </a:spcBef>
            </a:pPr>
            <a:r>
              <a:rPr lang="en-US" dirty="0"/>
              <a:t>Contends that stable monetary policy, rather than</a:t>
            </a:r>
          </a:p>
          <a:p>
            <a:pPr>
              <a:spcBef>
                <a:spcPts val="1800"/>
              </a:spcBef>
            </a:pPr>
            <a:r>
              <a:rPr lang="en-US" dirty="0"/>
              <a:t>A</a:t>
            </a:r>
            <a:r>
              <a:rPr lang="en-US" dirty="0" smtClean="0"/>
              <a:t>ctivist </a:t>
            </a:r>
            <a:r>
              <a:rPr lang="en-US" dirty="0"/>
              <a:t>budgetary policy, is the key to a smooth running</a:t>
            </a:r>
          </a:p>
          <a:p>
            <a:pPr>
              <a:spcBef>
                <a:spcPts val="1800"/>
              </a:spcBef>
            </a:pPr>
            <a:r>
              <a:rPr lang="en-US" dirty="0"/>
              <a:t>Inflation can be controlled only by maintaining a firm grip on the growth of the nation’s money supply.</a:t>
            </a:r>
          </a:p>
          <a:p>
            <a:endParaRPr lang="en-US" dirty="0"/>
          </a:p>
        </p:txBody>
      </p:sp>
    </p:spTree>
    <p:extLst>
      <p:ext uri="{BB962C8B-B14F-4D97-AF65-F5344CB8AC3E}">
        <p14:creationId xmlns:p14="http://schemas.microsoft.com/office/powerpoint/2010/main" val="5450880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Supply Siders</a:t>
            </a:r>
          </a:p>
        </p:txBody>
      </p:sp>
      <p:sp>
        <p:nvSpPr>
          <p:cNvPr id="3" name="Content Placeholder 2"/>
          <p:cNvSpPr>
            <a:spLocks noGrp="1"/>
          </p:cNvSpPr>
          <p:nvPr>
            <p:ph idx="1"/>
          </p:nvPr>
        </p:nvSpPr>
        <p:spPr/>
        <p:txBody>
          <a:bodyPr/>
          <a:lstStyle/>
          <a:p>
            <a:r>
              <a:rPr lang="en-US" dirty="0"/>
              <a:t>Divided into political and academic advocates.</a:t>
            </a:r>
          </a:p>
          <a:p>
            <a:pPr>
              <a:spcBef>
                <a:spcPts val="1800"/>
              </a:spcBef>
            </a:pPr>
            <a:r>
              <a:rPr lang="en-US" dirty="0"/>
              <a:t>Representative Jack Kemp (Republican </a:t>
            </a:r>
            <a:r>
              <a:rPr lang="en-US" dirty="0" smtClean="0"/>
              <a:t>from New </a:t>
            </a:r>
            <a:r>
              <a:rPr lang="en-US" dirty="0"/>
              <a:t>York) has been the leading proponent of supply-side economics in the political arena. </a:t>
            </a:r>
          </a:p>
          <a:p>
            <a:pPr>
              <a:spcBef>
                <a:spcPts val="1800"/>
              </a:spcBef>
            </a:pPr>
            <a:r>
              <a:rPr lang="en-US" dirty="0"/>
              <a:t>Argued that deep cuts in personal and business taxes would produce such a strong recovery that the budget could be balanced with rising revenues and without substantial spending cuts.</a:t>
            </a:r>
          </a:p>
          <a:p>
            <a:endParaRPr lang="en-US" dirty="0"/>
          </a:p>
        </p:txBody>
      </p:sp>
    </p:spTree>
    <p:extLst>
      <p:ext uri="{BB962C8B-B14F-4D97-AF65-F5344CB8AC3E}">
        <p14:creationId xmlns:p14="http://schemas.microsoft.com/office/powerpoint/2010/main" val="14115452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Pay Day</a:t>
            </a:r>
            <a:endParaRPr lang="en-US" dirty="0"/>
          </a:p>
        </p:txBody>
      </p:sp>
      <p:pic>
        <p:nvPicPr>
          <p:cNvPr id="256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7500" y="1855152"/>
            <a:ext cx="8509000" cy="375888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97683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How to Do Business</a:t>
            </a:r>
            <a:br>
              <a:rPr lang="en-US" dirty="0"/>
            </a:br>
            <a:endParaRPr lang="en-US" dirty="0"/>
          </a:p>
        </p:txBody>
      </p:sp>
      <p:sp>
        <p:nvSpPr>
          <p:cNvPr id="5" name="Subtitle 4"/>
          <p:cNvSpPr>
            <a:spLocks noGrp="1"/>
          </p:cNvSpPr>
          <p:nvPr>
            <p:ph type="subTitle" idx="1"/>
          </p:nvPr>
        </p:nvSpPr>
        <p:spPr/>
        <p:txBody>
          <a:bodyPr/>
          <a:lstStyle/>
          <a:p>
            <a:r>
              <a:rPr lang="en-US" dirty="0" smtClean="0"/>
              <a:t>Section IV</a:t>
            </a:r>
            <a:endParaRPr lang="en-US" dirty="0"/>
          </a:p>
        </p:txBody>
      </p:sp>
    </p:spTree>
    <p:extLst>
      <p:ext uri="{BB962C8B-B14F-4D97-AF65-F5344CB8AC3E}">
        <p14:creationId xmlns:p14="http://schemas.microsoft.com/office/powerpoint/2010/main" val="31118785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Overview of How to Do Business</a:t>
            </a:r>
          </a:p>
        </p:txBody>
      </p:sp>
      <p:sp>
        <p:nvSpPr>
          <p:cNvPr id="5" name="Content Placeholder 4"/>
          <p:cNvSpPr>
            <a:spLocks noGrp="1"/>
          </p:cNvSpPr>
          <p:nvPr>
            <p:ph idx="1"/>
          </p:nvPr>
        </p:nvSpPr>
        <p:spPr/>
        <p:txBody>
          <a:bodyPr>
            <a:normAutofit fontScale="62500" lnSpcReduction="20000"/>
          </a:bodyPr>
          <a:lstStyle/>
          <a:p>
            <a:r>
              <a:rPr lang="en-US" dirty="0"/>
              <a:t>Business Organizations- produce or manufacture, distribute, or sell goods and services</a:t>
            </a:r>
          </a:p>
          <a:p>
            <a:endParaRPr lang="en-US" dirty="0"/>
          </a:p>
          <a:p>
            <a:r>
              <a:rPr lang="en-US" dirty="0"/>
              <a:t>Production of Basic Commodities- basic-raw goods and materials consumers- coal and oranges</a:t>
            </a:r>
          </a:p>
          <a:p>
            <a:endParaRPr lang="en-US" dirty="0"/>
          </a:p>
          <a:p>
            <a:r>
              <a:rPr lang="en-US" dirty="0"/>
              <a:t>Processing and Manufacturing- make basic commodities more useful to consumers</a:t>
            </a:r>
          </a:p>
          <a:p>
            <a:endParaRPr lang="en-US" dirty="0"/>
          </a:p>
          <a:p>
            <a:r>
              <a:rPr lang="en-US" dirty="0"/>
              <a:t>Marketing- selling and transporting products </a:t>
            </a:r>
          </a:p>
          <a:p>
            <a:endParaRPr lang="en-US" dirty="0"/>
          </a:p>
          <a:p>
            <a:r>
              <a:rPr lang="en-US" dirty="0"/>
              <a:t>Business Services- selling services instead of products to people or businesses</a:t>
            </a:r>
          </a:p>
          <a:p>
            <a:endParaRPr lang="en-US" dirty="0"/>
          </a:p>
        </p:txBody>
      </p:sp>
    </p:spTree>
    <p:extLst>
      <p:ext uri="{BB962C8B-B14F-4D97-AF65-F5344CB8AC3E}">
        <p14:creationId xmlns:p14="http://schemas.microsoft.com/office/powerpoint/2010/main" val="34486312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7273" y="365126"/>
            <a:ext cx="8507896" cy="1325563"/>
          </a:xfrm>
        </p:spPr>
        <p:txBody>
          <a:bodyPr/>
          <a:lstStyle/>
          <a:p>
            <a:r>
              <a:rPr lang="en-US" dirty="0"/>
              <a:t>Economic Systems</a:t>
            </a:r>
          </a:p>
        </p:txBody>
      </p:sp>
      <p:sp>
        <p:nvSpPr>
          <p:cNvPr id="5" name="Content Placeholder 4"/>
          <p:cNvSpPr>
            <a:spLocks noGrp="1"/>
          </p:cNvSpPr>
          <p:nvPr>
            <p:ph idx="1"/>
          </p:nvPr>
        </p:nvSpPr>
        <p:spPr/>
        <p:txBody>
          <a:bodyPr>
            <a:normAutofit fontScale="92500" lnSpcReduction="10000"/>
          </a:bodyPr>
          <a:lstStyle/>
          <a:p>
            <a:r>
              <a:rPr lang="en-US" dirty="0"/>
              <a:t>How it all Started?</a:t>
            </a:r>
          </a:p>
          <a:p>
            <a:r>
              <a:rPr lang="en-US" dirty="0"/>
              <a:t>Over 200 years of existence, US is an economic wonder</a:t>
            </a:r>
          </a:p>
          <a:p>
            <a:r>
              <a:rPr lang="en-US" dirty="0"/>
              <a:t>Economic Systems are at the origin</a:t>
            </a:r>
          </a:p>
          <a:p>
            <a:r>
              <a:rPr lang="en-US" dirty="0"/>
              <a:t>Refers to a process through which labor, resources, and skills are brought together to produce and distribute the enormous variety of things people need and want e.g. goods- food, clothing, cars, factories, etc. services- transportation, education, healthcare, public safety, etc. </a:t>
            </a:r>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6963" y="282574"/>
            <a:ext cx="2719387" cy="170021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35564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Business Produce?</a:t>
            </a:r>
          </a:p>
        </p:txBody>
      </p:sp>
      <p:sp>
        <p:nvSpPr>
          <p:cNvPr id="3" name="Content Placeholder 2"/>
          <p:cNvSpPr>
            <a:spLocks noGrp="1"/>
          </p:cNvSpPr>
          <p:nvPr>
            <p:ph idx="1"/>
          </p:nvPr>
        </p:nvSpPr>
        <p:spPr/>
        <p:txBody>
          <a:bodyPr/>
          <a:lstStyle/>
          <a:p>
            <a:r>
              <a:rPr lang="en-US" dirty="0"/>
              <a:t>Basic Natural Resources</a:t>
            </a:r>
          </a:p>
          <a:p>
            <a:r>
              <a:rPr lang="en-US" dirty="0"/>
              <a:t>Labor</a:t>
            </a:r>
          </a:p>
          <a:p>
            <a:r>
              <a:rPr lang="en-US" dirty="0"/>
              <a:t>Capital</a:t>
            </a:r>
          </a:p>
          <a:p>
            <a:r>
              <a:rPr lang="en-US" dirty="0"/>
              <a:t>Management</a:t>
            </a:r>
          </a:p>
          <a:p>
            <a:r>
              <a:rPr lang="en-US" dirty="0"/>
              <a:t>Government</a:t>
            </a:r>
          </a:p>
          <a:p>
            <a:r>
              <a:rPr lang="en-US" dirty="0"/>
              <a:t>Capital Goods</a:t>
            </a:r>
          </a:p>
          <a:p>
            <a:endParaRPr lang="en-US" dirty="0"/>
          </a:p>
        </p:txBody>
      </p:sp>
    </p:spTree>
    <p:extLst>
      <p:ext uri="{BB962C8B-B14F-4D97-AF65-F5344CB8AC3E}">
        <p14:creationId xmlns:p14="http://schemas.microsoft.com/office/powerpoint/2010/main" val="8202020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Business Does for a Community??</a:t>
            </a:r>
          </a:p>
        </p:txBody>
      </p:sp>
      <p:sp>
        <p:nvSpPr>
          <p:cNvPr id="3" name="Content Placeholder 2"/>
          <p:cNvSpPr>
            <a:spLocks noGrp="1"/>
          </p:cNvSpPr>
          <p:nvPr>
            <p:ph idx="1"/>
          </p:nvPr>
        </p:nvSpPr>
        <p:spPr/>
        <p:txBody>
          <a:bodyPr/>
          <a:lstStyle/>
          <a:p>
            <a:pPr marL="0" indent="0">
              <a:buNone/>
            </a:pPr>
            <a:r>
              <a:rPr lang="en-US" dirty="0"/>
              <a:t>Provides our basic needs:</a:t>
            </a:r>
          </a:p>
          <a:p>
            <a:pPr marL="457200"/>
            <a:r>
              <a:rPr lang="en-US" dirty="0"/>
              <a:t>Food</a:t>
            </a:r>
          </a:p>
          <a:p>
            <a:pPr marL="457200"/>
            <a:r>
              <a:rPr lang="en-US" dirty="0"/>
              <a:t>Shelter</a:t>
            </a:r>
          </a:p>
          <a:p>
            <a:pPr marL="457200"/>
            <a:r>
              <a:rPr lang="en-US" dirty="0"/>
              <a:t>Clothing</a:t>
            </a:r>
          </a:p>
          <a:p>
            <a:pPr marL="457200"/>
            <a:r>
              <a:rPr lang="en-US" dirty="0"/>
              <a:t>Transportation</a:t>
            </a:r>
          </a:p>
          <a:p>
            <a:pPr marL="457200"/>
            <a:r>
              <a:rPr lang="en-US" dirty="0"/>
              <a:t>Communication</a:t>
            </a:r>
          </a:p>
          <a:p>
            <a:pPr marL="457200"/>
            <a:r>
              <a:rPr lang="en-US" dirty="0"/>
              <a:t>Services</a:t>
            </a:r>
          </a:p>
          <a:p>
            <a:endParaRPr lang="en-US" dirty="0"/>
          </a:p>
        </p:txBody>
      </p:sp>
    </p:spTree>
    <p:extLst>
      <p:ext uri="{BB962C8B-B14F-4D97-AF65-F5344CB8AC3E}">
        <p14:creationId xmlns:p14="http://schemas.microsoft.com/office/powerpoint/2010/main" val="177251479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Starting a Business</a:t>
            </a:r>
          </a:p>
        </p:txBody>
      </p:sp>
      <p:sp>
        <p:nvSpPr>
          <p:cNvPr id="3" name="Content Placeholder 2"/>
          <p:cNvSpPr>
            <a:spLocks noGrp="1"/>
          </p:cNvSpPr>
          <p:nvPr>
            <p:ph idx="1"/>
          </p:nvPr>
        </p:nvSpPr>
        <p:spPr/>
        <p:txBody>
          <a:bodyPr/>
          <a:lstStyle/>
          <a:p>
            <a:r>
              <a:rPr lang="en-US" dirty="0"/>
              <a:t>Entrepreneur</a:t>
            </a:r>
          </a:p>
          <a:p>
            <a:r>
              <a:rPr lang="en-US" dirty="0"/>
              <a:t> A person with a new idea who took a risk in the hope of making PROFIT</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8225" y="3248025"/>
            <a:ext cx="2395854" cy="239585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44751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Problems of Productivity</a:t>
            </a:r>
          </a:p>
        </p:txBody>
      </p:sp>
      <p:sp>
        <p:nvSpPr>
          <p:cNvPr id="3" name="Content Placeholder 2"/>
          <p:cNvSpPr>
            <a:spLocks noGrp="1"/>
          </p:cNvSpPr>
          <p:nvPr>
            <p:ph idx="1"/>
          </p:nvPr>
        </p:nvSpPr>
        <p:spPr/>
        <p:txBody>
          <a:bodyPr/>
          <a:lstStyle/>
          <a:p>
            <a:r>
              <a:rPr lang="en-US" dirty="0"/>
              <a:t>Productivity</a:t>
            </a:r>
          </a:p>
          <a:p>
            <a:r>
              <a:rPr lang="en-US" dirty="0"/>
              <a:t>Output per worker per hour</a:t>
            </a:r>
          </a:p>
          <a:p>
            <a:r>
              <a:rPr lang="en-US" dirty="0"/>
              <a:t>Flood of inexperienced workers</a:t>
            </a:r>
          </a:p>
          <a:p>
            <a:r>
              <a:rPr lang="en-US" dirty="0"/>
              <a:t>Failure of firms</a:t>
            </a:r>
          </a:p>
          <a:p>
            <a:r>
              <a:rPr lang="en-US" dirty="0"/>
              <a:t>Implementation of technology</a:t>
            </a:r>
          </a:p>
          <a:p>
            <a:endParaRPr lang="en-US" dirty="0"/>
          </a:p>
        </p:txBody>
      </p:sp>
      <p:pic>
        <p:nvPicPr>
          <p:cNvPr id="276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1688" y="3176588"/>
            <a:ext cx="2619375" cy="17430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38588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Topsy Turvey Investment World</a:t>
            </a:r>
          </a:p>
        </p:txBody>
      </p:sp>
      <p:sp>
        <p:nvSpPr>
          <p:cNvPr id="3" name="Content Placeholder 2"/>
          <p:cNvSpPr>
            <a:spLocks noGrp="1"/>
          </p:cNvSpPr>
          <p:nvPr>
            <p:ph idx="1"/>
          </p:nvPr>
        </p:nvSpPr>
        <p:spPr>
          <a:xfrm>
            <a:off x="318052" y="1690689"/>
            <a:ext cx="8507896" cy="3953190"/>
          </a:xfrm>
        </p:spPr>
        <p:txBody>
          <a:bodyPr>
            <a:normAutofit fontScale="92500" lnSpcReduction="10000"/>
          </a:bodyPr>
          <a:lstStyle/>
          <a:p>
            <a:r>
              <a:rPr lang="en-US" dirty="0"/>
              <a:t>Core- financial system that puts money to work to make more money</a:t>
            </a:r>
          </a:p>
          <a:p>
            <a:pPr>
              <a:spcBef>
                <a:spcPts val="1800"/>
              </a:spcBef>
            </a:pPr>
            <a:r>
              <a:rPr lang="en-US" dirty="0"/>
              <a:t>Our economy relies on financial markets to funnel peoples savings into industrial expansion</a:t>
            </a:r>
          </a:p>
          <a:p>
            <a:pPr>
              <a:spcBef>
                <a:spcPts val="1800"/>
              </a:spcBef>
            </a:pPr>
            <a:r>
              <a:rPr lang="en-US" dirty="0"/>
              <a:t>Inflation </a:t>
            </a:r>
          </a:p>
          <a:p>
            <a:pPr>
              <a:spcBef>
                <a:spcPts val="1800"/>
              </a:spcBef>
            </a:pPr>
            <a:r>
              <a:rPr lang="en-US" dirty="0"/>
              <a:t>Double Digit Interest Rates</a:t>
            </a:r>
          </a:p>
          <a:p>
            <a:pPr>
              <a:spcBef>
                <a:spcPts val="1800"/>
              </a:spcBef>
            </a:pPr>
            <a:r>
              <a:rPr lang="en-US" dirty="0"/>
              <a:t>Stocks and Bonds </a:t>
            </a:r>
          </a:p>
          <a:p>
            <a:pPr>
              <a:spcBef>
                <a:spcPts val="1800"/>
              </a:spcBef>
            </a:pPr>
            <a:r>
              <a:rPr lang="en-US" dirty="0"/>
              <a:t>Raising the Money</a:t>
            </a:r>
          </a:p>
          <a:p>
            <a:endParaRPr lang="en-US"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5450" y="3533775"/>
            <a:ext cx="28575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839175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the Driver’s Seat</a:t>
            </a:r>
            <a:endParaRPr lang="en-US" dirty="0"/>
          </a:p>
        </p:txBody>
      </p:sp>
      <p:sp>
        <p:nvSpPr>
          <p:cNvPr id="3" name="Content Placeholder 2"/>
          <p:cNvSpPr>
            <a:spLocks noGrp="1"/>
          </p:cNvSpPr>
          <p:nvPr>
            <p:ph idx="1"/>
          </p:nvPr>
        </p:nvSpPr>
        <p:spPr/>
        <p:txBody>
          <a:bodyPr/>
          <a:lstStyle/>
          <a:p>
            <a:r>
              <a:rPr lang="en-US" dirty="0"/>
              <a:t>Board of Directors</a:t>
            </a:r>
          </a:p>
          <a:p>
            <a:pPr>
              <a:spcBef>
                <a:spcPts val="1800"/>
              </a:spcBef>
            </a:pPr>
            <a:r>
              <a:rPr lang="en-US" dirty="0"/>
              <a:t>Officers of the Company</a:t>
            </a:r>
          </a:p>
          <a:p>
            <a:pPr>
              <a:spcBef>
                <a:spcPts val="1800"/>
              </a:spcBef>
            </a:pPr>
            <a:r>
              <a:rPr lang="en-US" dirty="0"/>
              <a:t>Major stockholders</a:t>
            </a:r>
          </a:p>
          <a:p>
            <a:pPr>
              <a:spcBef>
                <a:spcPts val="1800"/>
              </a:spcBef>
            </a:pPr>
            <a:r>
              <a:rPr lang="en-US" dirty="0"/>
              <a:t>Outsiders who can provide useful connections with law firms, banks, investment houses, and customers</a:t>
            </a:r>
          </a:p>
          <a:p>
            <a:endParaRPr lang="en-US"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0188" y="1500188"/>
            <a:ext cx="2619375" cy="17430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98094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Stock Market</a:t>
            </a:r>
            <a:endParaRPr lang="en-US" dirty="0"/>
          </a:p>
        </p:txBody>
      </p:sp>
      <p:sp>
        <p:nvSpPr>
          <p:cNvPr id="3" name="Content Placeholder 2"/>
          <p:cNvSpPr>
            <a:spLocks noGrp="1"/>
          </p:cNvSpPr>
          <p:nvPr>
            <p:ph idx="1"/>
          </p:nvPr>
        </p:nvSpPr>
        <p:spPr/>
        <p:txBody>
          <a:bodyPr/>
          <a:lstStyle/>
          <a:p>
            <a:r>
              <a:rPr lang="en-US" dirty="0"/>
              <a:t>“Hub of the Investment World”</a:t>
            </a:r>
          </a:p>
          <a:p>
            <a:r>
              <a:rPr lang="en-US" dirty="0"/>
              <a:t>More than 40 Million individuals own shares in the U.S. corporations (valued at $1 Trillion)</a:t>
            </a:r>
          </a:p>
          <a:p>
            <a:r>
              <a:rPr lang="en-US" dirty="0"/>
              <a:t>Stocks can provide:</a:t>
            </a:r>
          </a:p>
          <a:p>
            <a:pPr marL="571500" indent="-285750"/>
            <a:r>
              <a:rPr lang="en-US" dirty="0"/>
              <a:t>Dividend- profits a firm distributes to its shareholders</a:t>
            </a:r>
          </a:p>
          <a:p>
            <a:pPr marL="571500" indent="-285750"/>
            <a:r>
              <a:rPr lang="en-US" dirty="0"/>
              <a:t>Capital gain- investor reaps when a stock is sold for more than the original PRICE</a:t>
            </a:r>
          </a:p>
          <a:p>
            <a:endParaRPr lang="en-US"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0288" y="704850"/>
            <a:ext cx="2924175" cy="15621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06211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Stock Prices</a:t>
            </a:r>
            <a:endParaRPr lang="en-US" dirty="0"/>
          </a:p>
        </p:txBody>
      </p:sp>
      <p:sp>
        <p:nvSpPr>
          <p:cNvPr id="3" name="Content Placeholder 2"/>
          <p:cNvSpPr>
            <a:spLocks noGrp="1"/>
          </p:cNvSpPr>
          <p:nvPr>
            <p:ph idx="1"/>
          </p:nvPr>
        </p:nvSpPr>
        <p:spPr/>
        <p:txBody>
          <a:bodyPr/>
          <a:lstStyle/>
          <a:p>
            <a:r>
              <a:rPr lang="en-US" dirty="0"/>
              <a:t>Bear Market- prices are FALLING </a:t>
            </a:r>
          </a:p>
          <a:p>
            <a:pPr>
              <a:spcBef>
                <a:spcPts val="1800"/>
              </a:spcBef>
            </a:pPr>
            <a:r>
              <a:rPr lang="en-US" dirty="0"/>
              <a:t>Bull Market- prices are RISING</a:t>
            </a:r>
          </a:p>
          <a:p>
            <a:pPr>
              <a:spcBef>
                <a:spcPts val="1800"/>
              </a:spcBef>
            </a:pPr>
            <a:r>
              <a:rPr lang="en-US" dirty="0"/>
              <a:t>Influenced by: </a:t>
            </a:r>
          </a:p>
          <a:p>
            <a:pPr marL="457200"/>
            <a:r>
              <a:rPr lang="en-US" dirty="0"/>
              <a:t>Value of firms assets</a:t>
            </a:r>
          </a:p>
          <a:p>
            <a:pPr marL="457200"/>
            <a:r>
              <a:rPr lang="en-US" dirty="0"/>
              <a:t>Earning prospects</a:t>
            </a:r>
          </a:p>
          <a:p>
            <a:pPr marL="457200"/>
            <a:r>
              <a:rPr lang="en-US" dirty="0"/>
              <a:t>Investor demand</a:t>
            </a:r>
          </a:p>
          <a:p>
            <a:endParaRPr lang="en-US"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26" y="2843820"/>
            <a:ext cx="3119438" cy="20758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768596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the Market Works?</a:t>
            </a:r>
          </a:p>
        </p:txBody>
      </p:sp>
      <p:sp>
        <p:nvSpPr>
          <p:cNvPr id="3" name="Content Placeholder 2"/>
          <p:cNvSpPr>
            <a:spLocks noGrp="1"/>
          </p:cNvSpPr>
          <p:nvPr>
            <p:ph idx="1"/>
          </p:nvPr>
        </p:nvSpPr>
        <p:spPr/>
        <p:txBody>
          <a:bodyPr>
            <a:normAutofit/>
          </a:bodyPr>
          <a:lstStyle/>
          <a:p>
            <a:r>
              <a:rPr lang="en-US" dirty="0"/>
              <a:t>Buying and Selling Bonds</a:t>
            </a:r>
          </a:p>
          <a:p>
            <a:r>
              <a:rPr lang="en-US" dirty="0"/>
              <a:t>Less Risky than Stocks</a:t>
            </a:r>
          </a:p>
          <a:p>
            <a:r>
              <a:rPr lang="en-US" dirty="0"/>
              <a:t>Invest savings</a:t>
            </a:r>
          </a:p>
          <a:p>
            <a:r>
              <a:rPr lang="en-US" dirty="0"/>
              <a:t>Bond certificate</a:t>
            </a:r>
          </a:p>
          <a:p>
            <a:r>
              <a:rPr lang="en-US" dirty="0" smtClean="0"/>
              <a:t>Hedging </a:t>
            </a:r>
            <a:r>
              <a:rPr lang="en-US" dirty="0"/>
              <a:t>Bets</a:t>
            </a:r>
          </a:p>
          <a:p>
            <a:r>
              <a:rPr lang="en-US" dirty="0"/>
              <a:t>Buying or selling a stock at a current market price prior to the future date</a:t>
            </a:r>
          </a:p>
          <a:p>
            <a:endParaRPr lang="en-US" dirty="0"/>
          </a:p>
          <a:p>
            <a:endParaRPr lang="en-US"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4988" y="2062163"/>
            <a:ext cx="2619375" cy="17430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448531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Pay Day</a:t>
            </a:r>
            <a:endParaRPr lang="en-US" dirty="0"/>
          </a:p>
        </p:txBody>
      </p:sp>
      <p:pic>
        <p:nvPicPr>
          <p:cNvPr id="337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41924" y="1905000"/>
            <a:ext cx="3663563" cy="2758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82568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Since there are limits on what we can </a:t>
            </a:r>
            <a:r>
              <a:rPr lang="en-US" dirty="0" smtClean="0"/>
              <a:t>produce… There </a:t>
            </a:r>
            <a:r>
              <a:rPr lang="en-US" dirty="0"/>
              <a:t>are 3 Basic Questions??</a:t>
            </a:r>
          </a:p>
        </p:txBody>
      </p:sp>
      <p:sp>
        <p:nvSpPr>
          <p:cNvPr id="3" name="Content Placeholder 2"/>
          <p:cNvSpPr>
            <a:spLocks noGrp="1"/>
          </p:cNvSpPr>
          <p:nvPr>
            <p:ph idx="1"/>
          </p:nvPr>
        </p:nvSpPr>
        <p:spPr/>
        <p:txBody>
          <a:bodyPr/>
          <a:lstStyle/>
          <a:p>
            <a:pPr marL="0" indent="0">
              <a:buNone/>
            </a:pPr>
            <a:r>
              <a:rPr lang="en-US" dirty="0"/>
              <a:t>Economies must answer</a:t>
            </a:r>
            <a:r>
              <a:rPr lang="en-US" dirty="0" smtClean="0"/>
              <a:t>…</a:t>
            </a:r>
            <a:endParaRPr lang="en-US" dirty="0"/>
          </a:p>
          <a:p>
            <a:pPr marL="457200" indent="-342900"/>
            <a:r>
              <a:rPr lang="en-US" dirty="0"/>
              <a:t>What to Produce?</a:t>
            </a:r>
          </a:p>
          <a:p>
            <a:pPr marL="457200" indent="-342900"/>
            <a:r>
              <a:rPr lang="en-US" dirty="0"/>
              <a:t>How to Produce it?</a:t>
            </a:r>
          </a:p>
          <a:p>
            <a:pPr marL="457200" indent="-342900"/>
            <a:r>
              <a:rPr lang="en-US" dirty="0"/>
              <a:t>For whom to produce it?</a:t>
            </a:r>
          </a:p>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2125" y="1825625"/>
            <a:ext cx="2798763" cy="349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857892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a:t>Sole Proprietorships and Partnerships</a:t>
            </a:r>
            <a:br>
              <a:rPr lang="en-US" dirty="0"/>
            </a:br>
            <a:endParaRPr lang="en-US" dirty="0"/>
          </a:p>
        </p:txBody>
      </p:sp>
      <p:sp>
        <p:nvSpPr>
          <p:cNvPr id="5" name="Subtitle 4"/>
          <p:cNvSpPr>
            <a:spLocks noGrp="1"/>
          </p:cNvSpPr>
          <p:nvPr>
            <p:ph type="subTitle" idx="1"/>
          </p:nvPr>
        </p:nvSpPr>
        <p:spPr/>
        <p:txBody>
          <a:bodyPr/>
          <a:lstStyle/>
          <a:p>
            <a:r>
              <a:rPr lang="en-US" dirty="0" smtClean="0"/>
              <a:t>Section V</a:t>
            </a:r>
            <a:endParaRPr lang="en-US" dirty="0"/>
          </a:p>
        </p:txBody>
      </p:sp>
    </p:spTree>
    <p:extLst>
      <p:ext uri="{BB962C8B-B14F-4D97-AF65-F5344CB8AC3E}">
        <p14:creationId xmlns:p14="http://schemas.microsoft.com/office/powerpoint/2010/main" val="255376212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Doing Business</a:t>
            </a:r>
            <a:endParaRPr lang="en-US" dirty="0"/>
          </a:p>
        </p:txBody>
      </p:sp>
      <p:sp>
        <p:nvSpPr>
          <p:cNvPr id="5" name="Content Placeholder 4"/>
          <p:cNvSpPr>
            <a:spLocks noGrp="1"/>
          </p:cNvSpPr>
          <p:nvPr>
            <p:ph idx="1"/>
          </p:nvPr>
        </p:nvSpPr>
        <p:spPr/>
        <p:txBody>
          <a:bodyPr/>
          <a:lstStyle/>
          <a:p>
            <a:pPr marL="0" indent="0">
              <a:buNone/>
            </a:pPr>
            <a:r>
              <a:rPr lang="en-US" dirty="0"/>
              <a:t>Four Ways of </a:t>
            </a:r>
            <a:r>
              <a:rPr lang="en-US" dirty="0" smtClean="0"/>
              <a:t>Doing </a:t>
            </a:r>
            <a:r>
              <a:rPr lang="en-US" dirty="0"/>
              <a:t>Business:</a:t>
            </a:r>
          </a:p>
          <a:p>
            <a:pPr>
              <a:spcBef>
                <a:spcPts val="1200"/>
              </a:spcBef>
            </a:pPr>
            <a:r>
              <a:rPr lang="en-US" dirty="0"/>
              <a:t>Individually owned business</a:t>
            </a:r>
          </a:p>
          <a:p>
            <a:r>
              <a:rPr lang="en-US" dirty="0"/>
              <a:t>Partnership</a:t>
            </a:r>
          </a:p>
          <a:p>
            <a:r>
              <a:rPr lang="en-US" dirty="0"/>
              <a:t>Corporation</a:t>
            </a:r>
          </a:p>
          <a:p>
            <a:r>
              <a:rPr lang="en-US" dirty="0"/>
              <a:t>Cooperative</a:t>
            </a:r>
          </a:p>
          <a:p>
            <a:endParaRPr lang="en-US"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2927350"/>
            <a:ext cx="4876800" cy="23352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683871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Individual Ownership</a:t>
            </a:r>
          </a:p>
        </p:txBody>
      </p:sp>
      <p:sp>
        <p:nvSpPr>
          <p:cNvPr id="3" name="Content Placeholder 2"/>
          <p:cNvSpPr>
            <a:spLocks noGrp="1"/>
          </p:cNvSpPr>
          <p:nvPr>
            <p:ph idx="1"/>
          </p:nvPr>
        </p:nvSpPr>
        <p:spPr/>
        <p:txBody>
          <a:bodyPr/>
          <a:lstStyle/>
          <a:p>
            <a:r>
              <a:rPr lang="en-US" dirty="0" smtClean="0"/>
              <a:t>“Oldest </a:t>
            </a:r>
            <a:r>
              <a:rPr lang="en-US" dirty="0"/>
              <a:t>Form of Business”</a:t>
            </a:r>
          </a:p>
          <a:p>
            <a:r>
              <a:rPr lang="en-US" dirty="0"/>
              <a:t>Farms, local stores, repair shops, barbershops, restaurants, dental practices, and others</a:t>
            </a:r>
          </a:p>
          <a:p>
            <a:r>
              <a:rPr lang="en-US" dirty="0"/>
              <a:t>More dominant in farming than any other segment of our economy </a:t>
            </a:r>
          </a:p>
          <a:p>
            <a:pPr marL="0" indent="0">
              <a:buNone/>
            </a:pPr>
            <a:endParaRPr lang="en-US"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5663" y="3648075"/>
            <a:ext cx="2689225" cy="2133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214854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Individual Owners</a:t>
            </a:r>
          </a:p>
        </p:txBody>
      </p:sp>
      <p:sp>
        <p:nvSpPr>
          <p:cNvPr id="3" name="Content Placeholder 2"/>
          <p:cNvSpPr>
            <a:spLocks noGrp="1"/>
          </p:cNvSpPr>
          <p:nvPr>
            <p:ph idx="1"/>
          </p:nvPr>
        </p:nvSpPr>
        <p:spPr>
          <a:xfrm>
            <a:off x="318052" y="1690689"/>
            <a:ext cx="8507896" cy="3818254"/>
          </a:xfrm>
        </p:spPr>
        <p:txBody>
          <a:bodyPr>
            <a:normAutofit fontScale="77500" lnSpcReduction="20000"/>
          </a:bodyPr>
          <a:lstStyle/>
          <a:p>
            <a:r>
              <a:rPr lang="en-US" dirty="0"/>
              <a:t>Serve the public. Owner buys and sells goods or provides services to whoever wants them</a:t>
            </a:r>
          </a:p>
          <a:p>
            <a:pPr>
              <a:spcBef>
                <a:spcPts val="1800"/>
              </a:spcBef>
            </a:pPr>
            <a:r>
              <a:rPr lang="en-US" dirty="0"/>
              <a:t>Little legal help is needed to start this kind of business. </a:t>
            </a:r>
          </a:p>
          <a:p>
            <a:pPr>
              <a:spcBef>
                <a:spcPts val="1800"/>
              </a:spcBef>
            </a:pPr>
            <a:r>
              <a:rPr lang="en-US" dirty="0"/>
              <a:t>Owners provides or borrows capital to start the business</a:t>
            </a:r>
          </a:p>
          <a:p>
            <a:pPr>
              <a:spcBef>
                <a:spcPts val="1800"/>
              </a:spcBef>
            </a:pPr>
            <a:r>
              <a:rPr lang="en-US" dirty="0"/>
              <a:t>Management is the responsibility of the owner</a:t>
            </a:r>
          </a:p>
          <a:p>
            <a:pPr>
              <a:spcBef>
                <a:spcPts val="1800"/>
              </a:spcBef>
            </a:pPr>
            <a:r>
              <a:rPr lang="en-US" dirty="0"/>
              <a:t>Individual owner can make all decisions and determine business policies</a:t>
            </a:r>
          </a:p>
          <a:p>
            <a:pPr>
              <a:spcBef>
                <a:spcPts val="1800"/>
              </a:spcBef>
            </a:pPr>
            <a:r>
              <a:rPr lang="en-US" dirty="0"/>
              <a:t>Owner receives the net margin, money left after the bills are paid</a:t>
            </a:r>
          </a:p>
          <a:p>
            <a:pPr>
              <a:spcBef>
                <a:spcPts val="1800"/>
              </a:spcBef>
            </a:pPr>
            <a:r>
              <a:rPr lang="en-US" dirty="0"/>
              <a:t>When the owner retires or dies, heirs may keep the business, sell, or close it</a:t>
            </a:r>
          </a:p>
          <a:p>
            <a:endParaRPr lang="en-US" dirty="0"/>
          </a:p>
        </p:txBody>
      </p:sp>
    </p:spTree>
    <p:extLst>
      <p:ext uri="{BB962C8B-B14F-4D97-AF65-F5344CB8AC3E}">
        <p14:creationId xmlns:p14="http://schemas.microsoft.com/office/powerpoint/2010/main" val="345685092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or Disadvantages of Individually Owned Businesses??</a:t>
            </a:r>
          </a:p>
        </p:txBody>
      </p:sp>
      <p:sp>
        <p:nvSpPr>
          <p:cNvPr id="3" name="Content Placeholder 2"/>
          <p:cNvSpPr>
            <a:spLocks noGrp="1"/>
          </p:cNvSpPr>
          <p:nvPr>
            <p:ph idx="1"/>
          </p:nvPr>
        </p:nvSpPr>
        <p:spPr/>
        <p:txBody>
          <a:bodyPr>
            <a:normAutofit/>
          </a:bodyPr>
          <a:lstStyle/>
          <a:p>
            <a:r>
              <a:rPr lang="en-US" dirty="0"/>
              <a:t>The business can be started quickly. </a:t>
            </a:r>
          </a:p>
          <a:p>
            <a:pPr>
              <a:spcBef>
                <a:spcPts val="1800"/>
              </a:spcBef>
            </a:pPr>
            <a:r>
              <a:rPr lang="en-US" dirty="0" smtClean="0"/>
              <a:t>Decisions </a:t>
            </a:r>
            <a:r>
              <a:rPr lang="en-US" dirty="0"/>
              <a:t>may be made quickly, policies changed.</a:t>
            </a:r>
          </a:p>
          <a:p>
            <a:pPr>
              <a:spcBef>
                <a:spcPts val="1800"/>
              </a:spcBef>
            </a:pPr>
            <a:r>
              <a:rPr lang="en-US" dirty="0" smtClean="0"/>
              <a:t>The </a:t>
            </a:r>
            <a:r>
              <a:rPr lang="en-US" dirty="0"/>
              <a:t>owner is responsible for management.</a:t>
            </a:r>
          </a:p>
          <a:p>
            <a:pPr>
              <a:spcBef>
                <a:spcPts val="1800"/>
              </a:spcBef>
            </a:pPr>
            <a:r>
              <a:rPr lang="en-US" dirty="0" smtClean="0"/>
              <a:t>Business </a:t>
            </a:r>
            <a:r>
              <a:rPr lang="en-US" dirty="0"/>
              <a:t>credit is only as good as the credit of the owner.</a:t>
            </a:r>
          </a:p>
          <a:p>
            <a:pPr>
              <a:spcBef>
                <a:spcPts val="1800"/>
              </a:spcBef>
            </a:pPr>
            <a:r>
              <a:rPr lang="en-US" dirty="0" smtClean="0"/>
              <a:t>Large </a:t>
            </a:r>
            <a:r>
              <a:rPr lang="en-US" dirty="0"/>
              <a:t>amounts of capital are difficult to obtain for business expansion.</a:t>
            </a:r>
          </a:p>
          <a:p>
            <a:endParaRPr lang="en-US" dirty="0"/>
          </a:p>
        </p:txBody>
      </p:sp>
    </p:spTree>
    <p:extLst>
      <p:ext uri="{BB962C8B-B14F-4D97-AF65-F5344CB8AC3E}">
        <p14:creationId xmlns:p14="http://schemas.microsoft.com/office/powerpoint/2010/main" val="223466698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Sole Proprietorship</a:t>
            </a:r>
          </a:p>
        </p:txBody>
      </p:sp>
      <p:sp>
        <p:nvSpPr>
          <p:cNvPr id="3" name="Content Placeholder 2"/>
          <p:cNvSpPr>
            <a:spLocks noGrp="1"/>
          </p:cNvSpPr>
          <p:nvPr>
            <p:ph idx="1"/>
          </p:nvPr>
        </p:nvSpPr>
        <p:spPr/>
        <p:txBody>
          <a:bodyPr/>
          <a:lstStyle/>
          <a:p>
            <a:r>
              <a:rPr lang="en-US" dirty="0"/>
              <a:t>“Most common type of company”</a:t>
            </a:r>
          </a:p>
          <a:p>
            <a:r>
              <a:rPr lang="en-US" dirty="0"/>
              <a:t>72% of all firms</a:t>
            </a:r>
          </a:p>
          <a:p>
            <a:r>
              <a:rPr lang="en-US" dirty="0"/>
              <a:t>Bearing full success or failure of the venture</a:t>
            </a:r>
          </a:p>
          <a:p>
            <a:endParaRPr lang="en-US" dirty="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3798" y="523876"/>
            <a:ext cx="1962150" cy="23336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938" y="3429000"/>
            <a:ext cx="2619375" cy="17430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02409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Partnership</a:t>
            </a:r>
          </a:p>
        </p:txBody>
      </p:sp>
      <p:sp>
        <p:nvSpPr>
          <p:cNvPr id="3" name="Content Placeholder 2"/>
          <p:cNvSpPr>
            <a:spLocks noGrp="1"/>
          </p:cNvSpPr>
          <p:nvPr>
            <p:ph idx="1"/>
          </p:nvPr>
        </p:nvSpPr>
        <p:spPr/>
        <p:txBody>
          <a:bodyPr/>
          <a:lstStyle/>
          <a:p>
            <a:r>
              <a:rPr lang="en-US" dirty="0"/>
              <a:t>Partnership- a voluntary association of 2 or more persons, as co-owners, to carry on a business for profit</a:t>
            </a:r>
          </a:p>
          <a:p>
            <a:endParaRPr lang="en-US" dirty="0"/>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2275" y="3429000"/>
            <a:ext cx="3219450" cy="14192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93928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Types of Partnerships</a:t>
            </a:r>
          </a:p>
        </p:txBody>
      </p:sp>
      <p:sp>
        <p:nvSpPr>
          <p:cNvPr id="3" name="Content Placeholder 2"/>
          <p:cNvSpPr>
            <a:spLocks noGrp="1"/>
          </p:cNvSpPr>
          <p:nvPr>
            <p:ph idx="1"/>
          </p:nvPr>
        </p:nvSpPr>
        <p:spPr/>
        <p:txBody>
          <a:bodyPr>
            <a:normAutofit fontScale="92500" lnSpcReduction="20000"/>
          </a:bodyPr>
          <a:lstStyle/>
          <a:p>
            <a:r>
              <a:rPr lang="en-US" dirty="0"/>
              <a:t>Creating a Partnership</a:t>
            </a:r>
          </a:p>
          <a:p>
            <a:r>
              <a:rPr lang="en-US" dirty="0"/>
              <a:t>Legal Considerations</a:t>
            </a:r>
          </a:p>
          <a:p>
            <a:r>
              <a:rPr lang="en-US" dirty="0"/>
              <a:t>Family Partnerships</a:t>
            </a:r>
          </a:p>
          <a:p>
            <a:r>
              <a:rPr lang="en-US" dirty="0"/>
              <a:t>General Partnerships  </a:t>
            </a:r>
          </a:p>
          <a:p>
            <a:r>
              <a:rPr lang="en-US" dirty="0"/>
              <a:t>Limited Partnerships</a:t>
            </a:r>
          </a:p>
          <a:p>
            <a:r>
              <a:rPr lang="en-US" dirty="0"/>
              <a:t>Taxes in Partnerships</a:t>
            </a:r>
          </a:p>
          <a:p>
            <a:r>
              <a:rPr lang="en-US" dirty="0"/>
              <a:t>Partnership Advantages</a:t>
            </a:r>
          </a:p>
          <a:p>
            <a:r>
              <a:rPr lang="en-US" dirty="0"/>
              <a:t>Partnership Disadvantages</a:t>
            </a:r>
          </a:p>
          <a:p>
            <a:r>
              <a:rPr lang="en-US" dirty="0"/>
              <a:t>Terminating a Partnership</a:t>
            </a:r>
          </a:p>
          <a:p>
            <a:endParaRPr lang="en-US" dirty="0"/>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1688" y="2300288"/>
            <a:ext cx="2619375" cy="174307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05392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pPr marL="0" indent="0" algn="ctr">
              <a:buNone/>
            </a:pPr>
            <a:r>
              <a:rPr lang="en-US" dirty="0" smtClean="0"/>
              <a:t>This Concludes This Session</a:t>
            </a:r>
            <a:endParaRPr lang="en-US" dirty="0"/>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2313" y="2557463"/>
            <a:ext cx="2619375" cy="1743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706488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3126114"/>
            <a:ext cx="7772400" cy="1679648"/>
          </a:xfrm>
        </p:spPr>
        <p:txBody>
          <a:bodyPr>
            <a:normAutofit fontScale="90000"/>
          </a:bodyPr>
          <a:lstStyle/>
          <a:p>
            <a:r>
              <a:rPr lang="en-US" dirty="0" smtClean="0"/>
              <a:t>Investor-Owned </a:t>
            </a:r>
            <a:r>
              <a:rPr lang="en-US" dirty="0"/>
              <a:t>Corporations and Limited Liability Companies </a:t>
            </a:r>
            <a:br>
              <a:rPr lang="en-US" dirty="0"/>
            </a:br>
            <a:endParaRPr lang="en-US" dirty="0"/>
          </a:p>
        </p:txBody>
      </p:sp>
      <p:sp>
        <p:nvSpPr>
          <p:cNvPr id="5" name="Subtitle 4"/>
          <p:cNvSpPr>
            <a:spLocks noGrp="1"/>
          </p:cNvSpPr>
          <p:nvPr>
            <p:ph type="subTitle" idx="1"/>
          </p:nvPr>
        </p:nvSpPr>
        <p:spPr/>
        <p:txBody>
          <a:bodyPr/>
          <a:lstStyle/>
          <a:p>
            <a:r>
              <a:rPr lang="en-US" dirty="0" smtClean="0"/>
              <a:t>Part VI</a:t>
            </a:r>
            <a:endParaRPr lang="en-US" dirty="0"/>
          </a:p>
        </p:txBody>
      </p:sp>
    </p:spTree>
    <p:extLst>
      <p:ext uri="{BB962C8B-B14F-4D97-AF65-F5344CB8AC3E}">
        <p14:creationId xmlns:p14="http://schemas.microsoft.com/office/powerpoint/2010/main" val="23565931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Circular Flow of Economic Activity</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81314" y="1825625"/>
            <a:ext cx="6981372" cy="381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454883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2950" y="1866900"/>
            <a:ext cx="7334250" cy="2062103"/>
          </a:xfrm>
          <a:prstGeom prst="rect">
            <a:avLst/>
          </a:prstGeom>
        </p:spPr>
        <p:txBody>
          <a:bodyPr wrap="square">
            <a:spAutoFit/>
          </a:bodyPr>
          <a:lstStyle/>
          <a:p>
            <a:pPr algn="ctr"/>
            <a:r>
              <a:rPr lang="en-US" sz="3200" dirty="0">
                <a:solidFill>
                  <a:srgbClr val="FF0000"/>
                </a:solidFill>
              </a:rPr>
              <a:t>“Never forget that you only have one opportunity to make a first </a:t>
            </a:r>
            <a:r>
              <a:rPr lang="en-US" sz="3200" dirty="0" smtClean="0">
                <a:solidFill>
                  <a:srgbClr val="FF0000"/>
                </a:solidFill>
              </a:rPr>
              <a:t>impression </a:t>
            </a:r>
            <a:r>
              <a:rPr lang="en-US" sz="3200" dirty="0">
                <a:solidFill>
                  <a:srgbClr val="FF0000"/>
                </a:solidFill>
              </a:rPr>
              <a:t>with investors, with customers, with public relations, and with marketing.”</a:t>
            </a:r>
          </a:p>
        </p:txBody>
      </p:sp>
    </p:spTree>
    <p:extLst>
      <p:ext uri="{BB962C8B-B14F-4D97-AF65-F5344CB8AC3E}">
        <p14:creationId xmlns:p14="http://schemas.microsoft.com/office/powerpoint/2010/main" val="270124933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Corporations Defined</a:t>
            </a:r>
            <a:endParaRPr lang="en-US" dirty="0"/>
          </a:p>
        </p:txBody>
      </p:sp>
      <p:sp>
        <p:nvSpPr>
          <p:cNvPr id="5" name="Content Placeholder 4"/>
          <p:cNvSpPr>
            <a:spLocks noGrp="1"/>
          </p:cNvSpPr>
          <p:nvPr>
            <p:ph idx="1"/>
          </p:nvPr>
        </p:nvSpPr>
        <p:spPr/>
        <p:txBody>
          <a:bodyPr>
            <a:normAutofit/>
          </a:bodyPr>
          <a:lstStyle/>
          <a:p>
            <a:r>
              <a:rPr lang="en-US" dirty="0"/>
              <a:t>D</a:t>
            </a:r>
            <a:r>
              <a:rPr lang="en-US" dirty="0" smtClean="0"/>
              <a:t>efined </a:t>
            </a:r>
            <a:r>
              <a:rPr lang="en-US" dirty="0"/>
              <a:t>as a legal entity separate and distinct from the shareholders who own it, from the individuals who manage it, and from its </a:t>
            </a:r>
            <a:r>
              <a:rPr lang="en-US" dirty="0" smtClean="0"/>
              <a:t>employees.</a:t>
            </a:r>
          </a:p>
          <a:p>
            <a:r>
              <a:rPr lang="en-US" dirty="0" smtClean="0"/>
              <a:t>State </a:t>
            </a:r>
            <a:r>
              <a:rPr lang="en-US" dirty="0"/>
              <a:t>chartered</a:t>
            </a:r>
          </a:p>
          <a:p>
            <a:r>
              <a:rPr lang="en-US" dirty="0"/>
              <a:t>Organized under the laws of the State where the </a:t>
            </a:r>
            <a:r>
              <a:rPr lang="en-US" dirty="0" smtClean="0"/>
              <a:t>corporation is headquartered</a:t>
            </a:r>
            <a:endParaRPr lang="en-US" dirty="0"/>
          </a:p>
          <a:p>
            <a:r>
              <a:rPr lang="en-US" dirty="0">
                <a:solidFill>
                  <a:srgbClr val="FF0000"/>
                </a:solidFill>
              </a:rPr>
              <a:t>Stockholders are not responsible for the loss of the business</a:t>
            </a:r>
          </a:p>
          <a:p>
            <a:endParaRPr lang="en-US" dirty="0"/>
          </a:p>
        </p:txBody>
      </p:sp>
    </p:spTree>
    <p:extLst>
      <p:ext uri="{BB962C8B-B14F-4D97-AF65-F5344CB8AC3E}">
        <p14:creationId xmlns:p14="http://schemas.microsoft.com/office/powerpoint/2010/main" val="128604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additive="base">
                                        <p:cTn id="2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 calcmode="lin" valueType="num">
                                      <p:cBhvr additive="base">
                                        <p:cTn id="2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Corporations</a:t>
            </a:r>
            <a:br>
              <a:rPr lang="en-US" dirty="0" smtClean="0"/>
            </a:br>
            <a:r>
              <a:rPr lang="en-US" dirty="0" smtClean="0"/>
              <a:t>Types</a:t>
            </a:r>
            <a:endParaRPr lang="en-US" dirty="0"/>
          </a:p>
        </p:txBody>
      </p:sp>
      <p:sp>
        <p:nvSpPr>
          <p:cNvPr id="3" name="Content Placeholder 2"/>
          <p:cNvSpPr>
            <a:spLocks noGrp="1"/>
          </p:cNvSpPr>
          <p:nvPr>
            <p:ph idx="1"/>
          </p:nvPr>
        </p:nvSpPr>
        <p:spPr/>
        <p:txBody>
          <a:bodyPr/>
          <a:lstStyle/>
          <a:p>
            <a:r>
              <a:rPr lang="en-US" dirty="0" smtClean="0"/>
              <a:t>Four Kinds</a:t>
            </a:r>
          </a:p>
          <a:p>
            <a:pPr lvl="1"/>
            <a:r>
              <a:rPr lang="en-US" dirty="0"/>
              <a:t>S Corporation-</a:t>
            </a:r>
            <a:r>
              <a:rPr lang="en-US" dirty="0">
                <a:effectLst>
                  <a:outerShdw blurRad="38100" dist="38100" dir="2700000" algn="tl">
                    <a:srgbClr val="000000">
                      <a:alpha val="43137"/>
                    </a:srgbClr>
                  </a:outerShdw>
                </a:effectLst>
              </a:rPr>
              <a:t>named because of its organization meeting the IRS requirements to be taxed under subchapter S of the Internal Revenue Code</a:t>
            </a:r>
            <a:endParaRPr lang="en-US" dirty="0" smtClean="0">
              <a:effectLst>
                <a:outerShdw blurRad="38100" dist="38100" dir="2700000" algn="tl">
                  <a:srgbClr val="000000">
                    <a:alpha val="43137"/>
                  </a:srgbClr>
                </a:outerShdw>
              </a:effectLst>
            </a:endParaRPr>
          </a:p>
          <a:p>
            <a:pPr lvl="1">
              <a:spcBef>
                <a:spcPts val="1800"/>
              </a:spcBef>
            </a:pPr>
            <a:r>
              <a:rPr lang="en-US" dirty="0" smtClean="0"/>
              <a:t>C Corporation – </a:t>
            </a:r>
            <a:r>
              <a:rPr lang="en-US" dirty="0" smtClean="0">
                <a:effectLst>
                  <a:outerShdw blurRad="38100" dist="38100" dir="2700000" algn="tl">
                    <a:srgbClr val="000000">
                      <a:alpha val="43137"/>
                    </a:srgbClr>
                  </a:outerShdw>
                </a:effectLst>
              </a:rPr>
              <a:t>Traditional Corporation</a:t>
            </a:r>
          </a:p>
          <a:p>
            <a:pPr lvl="1">
              <a:spcBef>
                <a:spcPts val="1800"/>
              </a:spcBef>
            </a:pPr>
            <a:r>
              <a:rPr lang="en-US" dirty="0" smtClean="0"/>
              <a:t>Professional Corporations</a:t>
            </a:r>
          </a:p>
          <a:p>
            <a:pPr lvl="1">
              <a:spcBef>
                <a:spcPts val="1800"/>
              </a:spcBef>
            </a:pPr>
            <a:r>
              <a:rPr lang="en-US" dirty="0" smtClean="0"/>
              <a:t>Non-Profit Corporations</a:t>
            </a:r>
            <a:endParaRPr lang="en-US" dirty="0"/>
          </a:p>
        </p:txBody>
      </p:sp>
    </p:spTree>
    <p:extLst>
      <p:ext uri="{BB962C8B-B14F-4D97-AF65-F5344CB8AC3E}">
        <p14:creationId xmlns:p14="http://schemas.microsoft.com/office/powerpoint/2010/main" val="87145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Corporations</a:t>
            </a:r>
            <a:br>
              <a:rPr lang="en-US" dirty="0" smtClean="0"/>
            </a:br>
            <a:r>
              <a:rPr lang="en-US" dirty="0" err="1" smtClean="0"/>
              <a:t>Characterics</a:t>
            </a:r>
            <a:endParaRPr lang="en-US" dirty="0"/>
          </a:p>
        </p:txBody>
      </p:sp>
      <p:sp>
        <p:nvSpPr>
          <p:cNvPr id="3" name="Content Placeholder 2"/>
          <p:cNvSpPr>
            <a:spLocks noGrp="1"/>
          </p:cNvSpPr>
          <p:nvPr>
            <p:ph idx="1"/>
          </p:nvPr>
        </p:nvSpPr>
        <p:spPr/>
        <p:txBody>
          <a:bodyPr>
            <a:normAutofit fontScale="92500"/>
          </a:bodyPr>
          <a:lstStyle/>
          <a:p>
            <a:r>
              <a:rPr lang="en-US" dirty="0" smtClean="0"/>
              <a:t>Considered </a:t>
            </a:r>
            <a:r>
              <a:rPr lang="en-US" dirty="0"/>
              <a:t>a separate legal </a:t>
            </a:r>
            <a:r>
              <a:rPr lang="en-US" dirty="0" smtClean="0"/>
              <a:t>entity</a:t>
            </a:r>
          </a:p>
          <a:p>
            <a:r>
              <a:rPr lang="en-US" dirty="0" smtClean="0"/>
              <a:t>Its shareholders are </a:t>
            </a:r>
            <a:r>
              <a:rPr lang="en-US" dirty="0"/>
              <a:t>not personally responsible for the losses of the business. </a:t>
            </a:r>
            <a:endParaRPr lang="en-US" dirty="0" smtClean="0"/>
          </a:p>
          <a:p>
            <a:r>
              <a:rPr lang="en-US" dirty="0"/>
              <a:t>H</a:t>
            </a:r>
            <a:r>
              <a:rPr lang="en-US" dirty="0" smtClean="0"/>
              <a:t>as </a:t>
            </a:r>
            <a:r>
              <a:rPr lang="en-US" dirty="0"/>
              <a:t>most of the legal rights and duties of an individual. </a:t>
            </a:r>
            <a:endParaRPr lang="en-US" dirty="0" smtClean="0"/>
          </a:p>
          <a:p>
            <a:r>
              <a:rPr lang="en-US" dirty="0" smtClean="0"/>
              <a:t>For </a:t>
            </a:r>
            <a:r>
              <a:rPr lang="en-US" dirty="0"/>
              <a:t>example, the corporation can enter into contracts, transact business, hold property, sue, and be sued. </a:t>
            </a:r>
            <a:endParaRPr lang="en-US" dirty="0" smtClean="0"/>
          </a:p>
          <a:p>
            <a:r>
              <a:rPr lang="en-US" dirty="0" smtClean="0"/>
              <a:t>It </a:t>
            </a:r>
            <a:r>
              <a:rPr lang="en-US" dirty="0"/>
              <a:t>should be noted that it is the concept of</a:t>
            </a:r>
            <a:r>
              <a:rPr lang="en-US" dirty="0">
                <a:solidFill>
                  <a:srgbClr val="FF0000"/>
                </a:solidFill>
              </a:rPr>
              <a:t> legal separateness</a:t>
            </a:r>
            <a:r>
              <a:rPr lang="en-US" dirty="0"/>
              <a:t> that sets the corporation apart from the partnership and sole proprietorship.</a:t>
            </a:r>
          </a:p>
        </p:txBody>
      </p:sp>
    </p:spTree>
    <p:extLst>
      <p:ext uri="{BB962C8B-B14F-4D97-AF65-F5344CB8AC3E}">
        <p14:creationId xmlns:p14="http://schemas.microsoft.com/office/powerpoint/2010/main" val="421355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Steps in Forming a Corporation</a:t>
            </a:r>
            <a:endParaRPr lang="en-US" dirty="0"/>
          </a:p>
        </p:txBody>
      </p:sp>
      <p:sp>
        <p:nvSpPr>
          <p:cNvPr id="3" name="Content Placeholder 2"/>
          <p:cNvSpPr>
            <a:spLocks noGrp="1"/>
          </p:cNvSpPr>
          <p:nvPr>
            <p:ph idx="1"/>
          </p:nvPr>
        </p:nvSpPr>
        <p:spPr>
          <a:xfrm>
            <a:off x="247650" y="1352550"/>
            <a:ext cx="8578298" cy="4291329"/>
          </a:xfrm>
        </p:spPr>
        <p:txBody>
          <a:bodyPr>
            <a:normAutofit fontScale="77500" lnSpcReduction="20000"/>
          </a:bodyPr>
          <a:lstStyle/>
          <a:p>
            <a:r>
              <a:rPr lang="en-US" dirty="0">
                <a:solidFill>
                  <a:srgbClr val="FF0000"/>
                </a:solidFill>
              </a:rPr>
              <a:t>Forming a corporation involves the transfer of money, property, or both by prospective shareholders in exchange for capital-stock in the corporation</a:t>
            </a:r>
            <a:endParaRPr lang="en-US" dirty="0" smtClean="0">
              <a:solidFill>
                <a:srgbClr val="FF0000"/>
              </a:solidFill>
            </a:endParaRPr>
          </a:p>
          <a:p>
            <a:r>
              <a:rPr lang="en-US" dirty="0" smtClean="0"/>
              <a:t>Defined </a:t>
            </a:r>
            <a:r>
              <a:rPr lang="en-US" dirty="0"/>
              <a:t>goals – Have to be clearly transparent.</a:t>
            </a:r>
          </a:p>
          <a:p>
            <a:r>
              <a:rPr lang="en-US" dirty="0"/>
              <a:t>Retain services of an experienced </a:t>
            </a:r>
            <a:r>
              <a:rPr lang="en-US" dirty="0" smtClean="0"/>
              <a:t>attorney (articles of </a:t>
            </a:r>
            <a:r>
              <a:rPr lang="en-US" dirty="0" err="1"/>
              <a:t>I</a:t>
            </a:r>
            <a:r>
              <a:rPr lang="en-US" dirty="0" err="1" smtClean="0"/>
              <a:t>nc</a:t>
            </a:r>
            <a:r>
              <a:rPr lang="en-US" dirty="0" smtClean="0"/>
              <a:t> &amp; legal docs)</a:t>
            </a:r>
            <a:endParaRPr lang="en-US" dirty="0"/>
          </a:p>
          <a:p>
            <a:r>
              <a:rPr lang="en-US" dirty="0"/>
              <a:t>Engage a certified public accountant to set up record accounts</a:t>
            </a:r>
          </a:p>
          <a:p>
            <a:r>
              <a:rPr lang="en-US" dirty="0"/>
              <a:t>Obtain a charter</a:t>
            </a:r>
          </a:p>
          <a:p>
            <a:r>
              <a:rPr lang="en-US" dirty="0"/>
              <a:t>Issue dividend stock</a:t>
            </a:r>
          </a:p>
          <a:p>
            <a:r>
              <a:rPr lang="en-US" dirty="0" smtClean="0"/>
              <a:t>Elect </a:t>
            </a:r>
            <a:r>
              <a:rPr lang="en-US" dirty="0"/>
              <a:t>Board of Directors, Adopt </a:t>
            </a:r>
            <a:r>
              <a:rPr lang="en-US" dirty="0" smtClean="0"/>
              <a:t>Bylaws (What are they)</a:t>
            </a:r>
            <a:endParaRPr lang="en-US" dirty="0"/>
          </a:p>
          <a:p>
            <a:r>
              <a:rPr lang="en-US" dirty="0"/>
              <a:t>Elect officers, set wage, and salaries</a:t>
            </a:r>
          </a:p>
          <a:p>
            <a:r>
              <a:rPr lang="en-US" dirty="0"/>
              <a:t>Establish </a:t>
            </a:r>
            <a:r>
              <a:rPr lang="en-US" dirty="0" smtClean="0"/>
              <a:t>the </a:t>
            </a:r>
            <a:r>
              <a:rPr lang="en-US" dirty="0"/>
              <a:t>fiscal year</a:t>
            </a:r>
          </a:p>
          <a:p>
            <a:endParaRPr lang="en-US" dirty="0"/>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7674" y="3693881"/>
            <a:ext cx="1438274" cy="1435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698039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Corporations Legal Foundation</a:t>
            </a:r>
          </a:p>
        </p:txBody>
      </p:sp>
      <p:sp>
        <p:nvSpPr>
          <p:cNvPr id="3" name="Content Placeholder 2"/>
          <p:cNvSpPr>
            <a:spLocks noGrp="1"/>
          </p:cNvSpPr>
          <p:nvPr>
            <p:ph idx="1"/>
          </p:nvPr>
        </p:nvSpPr>
        <p:spPr/>
        <p:txBody>
          <a:bodyPr/>
          <a:lstStyle/>
          <a:p>
            <a:r>
              <a:rPr lang="en-US" dirty="0"/>
              <a:t>Articles of Incorporation</a:t>
            </a:r>
          </a:p>
          <a:p>
            <a:r>
              <a:rPr lang="en-US" dirty="0"/>
              <a:t>Total shares of stock corporation will </a:t>
            </a:r>
            <a:r>
              <a:rPr lang="en-US" dirty="0" smtClean="0"/>
              <a:t>sell?</a:t>
            </a:r>
            <a:endParaRPr lang="en-US" dirty="0"/>
          </a:p>
          <a:p>
            <a:r>
              <a:rPr lang="en-US" dirty="0"/>
              <a:t>Number shares owner will </a:t>
            </a:r>
            <a:r>
              <a:rPr lang="en-US" dirty="0" smtClean="0"/>
              <a:t>buy?</a:t>
            </a:r>
            <a:endParaRPr lang="en-US" dirty="0"/>
          </a:p>
          <a:p>
            <a:r>
              <a:rPr lang="en-US" dirty="0"/>
              <a:t>Amount of money or property owner will </a:t>
            </a:r>
            <a:r>
              <a:rPr lang="en-US" dirty="0" smtClean="0"/>
              <a:t>contribute?</a:t>
            </a:r>
            <a:endParaRPr lang="en-US" dirty="0"/>
          </a:p>
          <a:p>
            <a:r>
              <a:rPr lang="en-US" dirty="0"/>
              <a:t>The business of the </a:t>
            </a:r>
            <a:r>
              <a:rPr lang="en-US" dirty="0" smtClean="0"/>
              <a:t>Corporation?</a:t>
            </a:r>
            <a:endParaRPr lang="en-US" dirty="0"/>
          </a:p>
          <a:p>
            <a:endParaRPr lang="en-US" dirty="0"/>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8927" y="3895725"/>
            <a:ext cx="2100271" cy="13985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625223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t>
            </a:r>
            <a:r>
              <a:rPr lang="en-US" dirty="0" smtClean="0"/>
              <a:t>Owns the </a:t>
            </a:r>
            <a:r>
              <a:rPr lang="en-US" dirty="0"/>
              <a:t>Corporation?</a:t>
            </a:r>
          </a:p>
        </p:txBody>
      </p:sp>
      <p:sp>
        <p:nvSpPr>
          <p:cNvPr id="3" name="Content Placeholder 2"/>
          <p:cNvSpPr>
            <a:spLocks noGrp="1"/>
          </p:cNvSpPr>
          <p:nvPr>
            <p:ph idx="1"/>
          </p:nvPr>
        </p:nvSpPr>
        <p:spPr>
          <a:xfrm>
            <a:off x="318052" y="1690689"/>
            <a:ext cx="8507896" cy="3818254"/>
          </a:xfrm>
        </p:spPr>
        <p:txBody>
          <a:bodyPr/>
          <a:lstStyle/>
          <a:p>
            <a:r>
              <a:rPr lang="en-US" dirty="0"/>
              <a:t>Stockholders or </a:t>
            </a:r>
            <a:r>
              <a:rPr lang="en-US" dirty="0" smtClean="0"/>
              <a:t>shareholders</a:t>
            </a:r>
          </a:p>
          <a:p>
            <a:pPr lvl="1"/>
            <a:r>
              <a:rPr lang="en-US" dirty="0" smtClean="0"/>
              <a:t>Investor-owned Corporations</a:t>
            </a:r>
            <a:endParaRPr lang="en-US" dirty="0"/>
          </a:p>
          <a:p>
            <a:r>
              <a:rPr lang="en-US" dirty="0" smtClean="0"/>
              <a:t>Profit is the ultimate </a:t>
            </a:r>
            <a:r>
              <a:rPr lang="en-US" dirty="0"/>
              <a:t>Objective</a:t>
            </a:r>
          </a:p>
          <a:p>
            <a:r>
              <a:rPr lang="en-US" dirty="0"/>
              <a:t>Stocks </a:t>
            </a:r>
            <a:r>
              <a:rPr lang="en-US" dirty="0" smtClean="0"/>
              <a:t>are </a:t>
            </a:r>
            <a:r>
              <a:rPr lang="en-US" dirty="0"/>
              <a:t>bought and sold daily on the stock </a:t>
            </a:r>
            <a:r>
              <a:rPr lang="en-US" dirty="0" smtClean="0"/>
              <a:t>exchange</a:t>
            </a:r>
          </a:p>
          <a:p>
            <a:r>
              <a:rPr lang="en-US" dirty="0" smtClean="0"/>
              <a:t>Derive capital funds by selling</a:t>
            </a:r>
          </a:p>
          <a:p>
            <a:r>
              <a:rPr lang="en-US" dirty="0" smtClean="0"/>
              <a:t>To make profit, must invest!</a:t>
            </a:r>
          </a:p>
          <a:p>
            <a:r>
              <a:rPr lang="en-US" dirty="0" smtClean="0"/>
              <a:t>T or F- The price of stock varies by day???</a:t>
            </a:r>
            <a:endParaRPr lang="en-US" dirty="0"/>
          </a:p>
          <a:p>
            <a:endParaRPr lang="en-US" dirty="0"/>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2575" y="3524250"/>
            <a:ext cx="2438400" cy="1676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910893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Corporations</a:t>
            </a:r>
            <a:br>
              <a:rPr lang="en-US" dirty="0" smtClean="0"/>
            </a:br>
            <a:r>
              <a:rPr lang="en-US" dirty="0" smtClean="0"/>
              <a:t>Stock Exchange</a:t>
            </a:r>
            <a:endParaRPr lang="en-US" dirty="0"/>
          </a:p>
        </p:txBody>
      </p:sp>
      <p:sp>
        <p:nvSpPr>
          <p:cNvPr id="3" name="Content Placeholder 2"/>
          <p:cNvSpPr>
            <a:spLocks noGrp="1"/>
          </p:cNvSpPr>
          <p:nvPr>
            <p:ph idx="1"/>
          </p:nvPr>
        </p:nvSpPr>
        <p:spPr/>
        <p:txBody>
          <a:bodyPr/>
          <a:lstStyle/>
          <a:p>
            <a:r>
              <a:rPr lang="en-US" dirty="0" smtClean="0"/>
              <a:t>Stocks are bought and sold on daily on the stock exchanges.</a:t>
            </a:r>
          </a:p>
          <a:p>
            <a:r>
              <a:rPr lang="en-US" dirty="0" smtClean="0"/>
              <a:t>Where is the largest stock exchange?</a:t>
            </a:r>
          </a:p>
          <a:p>
            <a:pPr lvl="1"/>
            <a:r>
              <a:rPr lang="en-US" dirty="0" smtClean="0"/>
              <a:t>New York Stock Exchange</a:t>
            </a:r>
          </a:p>
          <a:p>
            <a:pPr lvl="1"/>
            <a:r>
              <a:rPr lang="en-US" dirty="0" smtClean="0"/>
              <a:t>Why would we be curious on what is going on in the stock exchange in Japan? Does it affect us?</a:t>
            </a:r>
          </a:p>
        </p:txBody>
      </p:sp>
    </p:spTree>
    <p:extLst>
      <p:ext uri="{BB962C8B-B14F-4D97-AF65-F5344CB8AC3E}">
        <p14:creationId xmlns:p14="http://schemas.microsoft.com/office/powerpoint/2010/main" val="286859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Stocks and Non-Stock Corporations</a:t>
            </a:r>
            <a:endParaRPr lang="en-US" dirty="0"/>
          </a:p>
        </p:txBody>
      </p:sp>
      <p:sp>
        <p:nvSpPr>
          <p:cNvPr id="3" name="Content Placeholder 2"/>
          <p:cNvSpPr>
            <a:spLocks noGrp="1"/>
          </p:cNvSpPr>
          <p:nvPr>
            <p:ph idx="1"/>
          </p:nvPr>
        </p:nvSpPr>
        <p:spPr/>
        <p:txBody>
          <a:bodyPr/>
          <a:lstStyle/>
          <a:p>
            <a:r>
              <a:rPr lang="en-US" dirty="0"/>
              <a:t>Stock corporations, as the name implies, are corporations that raise a large percentage of their capital through the sale of stock to </a:t>
            </a:r>
            <a:r>
              <a:rPr lang="en-US" dirty="0" smtClean="0"/>
              <a:t>stockholders</a:t>
            </a:r>
          </a:p>
          <a:p>
            <a:r>
              <a:rPr lang="en-US" dirty="0"/>
              <a:t>A stock corporation may elect sub-chapter S status for tax </a:t>
            </a:r>
            <a:r>
              <a:rPr lang="en-US" dirty="0" smtClean="0"/>
              <a:t>purposes.</a:t>
            </a:r>
          </a:p>
          <a:p>
            <a:pPr lvl="1"/>
            <a:r>
              <a:rPr lang="en-US" dirty="0" smtClean="0"/>
              <a:t>Once made, sub-chapter corporation</a:t>
            </a:r>
            <a:endParaRPr lang="en-US" dirty="0"/>
          </a:p>
        </p:txBody>
      </p:sp>
    </p:spTree>
    <p:extLst>
      <p:ext uri="{BB962C8B-B14F-4D97-AF65-F5344CB8AC3E}">
        <p14:creationId xmlns:p14="http://schemas.microsoft.com/office/powerpoint/2010/main" val="5624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Capitalizing on the Corporation</a:t>
            </a:r>
            <a:endParaRPr lang="en-US" dirty="0"/>
          </a:p>
        </p:txBody>
      </p:sp>
      <p:sp>
        <p:nvSpPr>
          <p:cNvPr id="3" name="Content Placeholder 2"/>
          <p:cNvSpPr>
            <a:spLocks noGrp="1"/>
          </p:cNvSpPr>
          <p:nvPr>
            <p:ph idx="1"/>
          </p:nvPr>
        </p:nvSpPr>
        <p:spPr/>
        <p:txBody>
          <a:bodyPr/>
          <a:lstStyle/>
          <a:p>
            <a:r>
              <a:rPr lang="en-US" dirty="0"/>
              <a:t>Long </a:t>
            </a:r>
            <a:r>
              <a:rPr lang="en-US" dirty="0" smtClean="0"/>
              <a:t>Term capital is needed for buildings, facilities</a:t>
            </a:r>
          </a:p>
          <a:p>
            <a:r>
              <a:rPr lang="en-US" dirty="0" smtClean="0"/>
              <a:t>Short Term capital is needed for day to day operations</a:t>
            </a:r>
            <a:endParaRPr lang="en-US" dirty="0"/>
          </a:p>
          <a:p>
            <a:r>
              <a:rPr lang="en-US" dirty="0"/>
              <a:t>Issuing Shares of </a:t>
            </a:r>
            <a:r>
              <a:rPr lang="en-US" dirty="0" smtClean="0"/>
              <a:t>stock to acquire capital</a:t>
            </a:r>
            <a:endParaRPr lang="en-US" dirty="0"/>
          </a:p>
          <a:p>
            <a:r>
              <a:rPr lang="en-US" dirty="0" smtClean="0"/>
              <a:t>To offset capital, borrow </a:t>
            </a:r>
            <a:r>
              <a:rPr lang="en-US" dirty="0"/>
              <a:t>from banks, other financial institutions, and individuals</a:t>
            </a:r>
          </a:p>
          <a:p>
            <a:endParaRPr lang="en-US" dirty="0"/>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033838"/>
            <a:ext cx="3171825" cy="14382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08600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Comparing Economic and Political Systems</a:t>
            </a:r>
          </a:p>
        </p:txBody>
      </p:sp>
      <p:sp>
        <p:nvSpPr>
          <p:cNvPr id="4" name="Content Placeholder 3"/>
          <p:cNvSpPr>
            <a:spLocks noGrp="1"/>
          </p:cNvSpPr>
          <p:nvPr>
            <p:ph idx="1"/>
          </p:nvPr>
        </p:nvSpPr>
        <p:spPr/>
        <p:txBody>
          <a:bodyPr/>
          <a:lstStyle/>
          <a:p>
            <a:r>
              <a:rPr lang="en-US" dirty="0"/>
              <a:t>Different </a:t>
            </a:r>
            <a:r>
              <a:rPr lang="en-US" dirty="0" smtClean="0"/>
              <a:t>ways </a:t>
            </a:r>
            <a:r>
              <a:rPr lang="en-US" dirty="0"/>
              <a:t>of answering the 3 questions</a:t>
            </a:r>
          </a:p>
          <a:p>
            <a:r>
              <a:rPr lang="en-US" dirty="0"/>
              <a:t>Knowledge of economic systems in other parts of the world can help us understand our American economic system better</a:t>
            </a:r>
            <a:r>
              <a:rPr lang="en-US" dirty="0" smtClean="0"/>
              <a:t>.</a:t>
            </a:r>
          </a:p>
          <a:p>
            <a:endParaRPr lang="en-US" dirty="0"/>
          </a:p>
          <a:p>
            <a:endParaRPr lang="en-US" dirty="0"/>
          </a:p>
          <a:p>
            <a:endParaRPr lang="en-US"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9914" y="3178491"/>
            <a:ext cx="2469958" cy="246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216833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Controlling the Corporations</a:t>
            </a:r>
          </a:p>
        </p:txBody>
      </p:sp>
      <p:sp>
        <p:nvSpPr>
          <p:cNvPr id="3" name="Content Placeholder 2"/>
          <p:cNvSpPr>
            <a:spLocks noGrp="1"/>
          </p:cNvSpPr>
          <p:nvPr>
            <p:ph idx="1"/>
          </p:nvPr>
        </p:nvSpPr>
        <p:spPr/>
        <p:txBody>
          <a:bodyPr/>
          <a:lstStyle/>
          <a:p>
            <a:r>
              <a:rPr lang="en-US" dirty="0"/>
              <a:t>Majority stockholders</a:t>
            </a:r>
          </a:p>
          <a:p>
            <a:r>
              <a:rPr lang="en-US" dirty="0"/>
              <a:t>Board of Directors who are elected by the stock </a:t>
            </a:r>
            <a:r>
              <a:rPr lang="en-US" dirty="0" smtClean="0"/>
              <a:t>holders</a:t>
            </a:r>
          </a:p>
          <a:p>
            <a:r>
              <a:rPr lang="en-US" dirty="0" smtClean="0"/>
              <a:t>Make decisions of corporation</a:t>
            </a:r>
          </a:p>
          <a:p>
            <a:r>
              <a:rPr lang="en-US" dirty="0" smtClean="0"/>
              <a:t>Meet at least once a year</a:t>
            </a:r>
          </a:p>
          <a:p>
            <a:r>
              <a:rPr lang="en-US" dirty="0" smtClean="0"/>
              <a:t>Officers elected by Board of Directors (President, Vice-President, Secretary, Treasury)</a:t>
            </a:r>
          </a:p>
          <a:p>
            <a:endParaRPr lang="en-US" dirty="0"/>
          </a:p>
          <a:p>
            <a:pPr marL="0" indent="0">
              <a:buNone/>
            </a:pPr>
            <a:endParaRPr lang="en-US" dirty="0"/>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2107" y="2914648"/>
            <a:ext cx="2997994" cy="144794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206223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Corporations</a:t>
            </a:r>
          </a:p>
        </p:txBody>
      </p:sp>
      <p:sp>
        <p:nvSpPr>
          <p:cNvPr id="3" name="Content Placeholder 2"/>
          <p:cNvSpPr>
            <a:spLocks noGrp="1"/>
          </p:cNvSpPr>
          <p:nvPr>
            <p:ph idx="1"/>
          </p:nvPr>
        </p:nvSpPr>
        <p:spPr/>
        <p:txBody>
          <a:bodyPr/>
          <a:lstStyle/>
          <a:p>
            <a:r>
              <a:rPr lang="en-US" dirty="0"/>
              <a:t>Advantages</a:t>
            </a:r>
          </a:p>
          <a:p>
            <a:r>
              <a:rPr lang="en-US" dirty="0"/>
              <a:t>Limited </a:t>
            </a:r>
            <a:r>
              <a:rPr lang="en-US" dirty="0" smtClean="0"/>
              <a:t>Liability </a:t>
            </a:r>
          </a:p>
          <a:p>
            <a:pPr lvl="1"/>
            <a:r>
              <a:rPr lang="en-US" dirty="0" smtClean="0"/>
              <a:t>(only lose extent of investment)</a:t>
            </a:r>
            <a:endParaRPr lang="en-US" dirty="0"/>
          </a:p>
          <a:p>
            <a:r>
              <a:rPr lang="en-US" dirty="0"/>
              <a:t>Continuity of Operations</a:t>
            </a:r>
          </a:p>
          <a:p>
            <a:r>
              <a:rPr lang="en-US" dirty="0"/>
              <a:t>Easy to add additional Investors </a:t>
            </a:r>
          </a:p>
          <a:p>
            <a:endParaRPr lang="en-US" dirty="0"/>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5173" y="1262379"/>
            <a:ext cx="2390775" cy="19145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742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Taxing the Corporation</a:t>
            </a:r>
          </a:p>
        </p:txBody>
      </p:sp>
      <p:sp>
        <p:nvSpPr>
          <p:cNvPr id="3" name="Content Placeholder 2"/>
          <p:cNvSpPr>
            <a:spLocks noGrp="1"/>
          </p:cNvSpPr>
          <p:nvPr>
            <p:ph idx="1"/>
          </p:nvPr>
        </p:nvSpPr>
        <p:spPr/>
        <p:txBody>
          <a:bodyPr/>
          <a:lstStyle/>
          <a:p>
            <a:r>
              <a:rPr lang="en-US" dirty="0"/>
              <a:t>Taxed at two </a:t>
            </a:r>
            <a:r>
              <a:rPr lang="en-US" dirty="0" smtClean="0"/>
              <a:t>levels</a:t>
            </a:r>
          </a:p>
          <a:p>
            <a:r>
              <a:rPr lang="en-US" dirty="0" smtClean="0"/>
              <a:t>Corporations pay taxes on profits</a:t>
            </a:r>
          </a:p>
          <a:p>
            <a:r>
              <a:rPr lang="en-US" dirty="0" smtClean="0"/>
              <a:t>Individual shareholders pay taxes on profits </a:t>
            </a:r>
            <a:endParaRPr lang="en-US" dirty="0"/>
          </a:p>
          <a:p>
            <a:r>
              <a:rPr lang="en-US" dirty="0" smtClean="0"/>
              <a:t>Double Taxation</a:t>
            </a:r>
            <a:r>
              <a:rPr lang="en-US" dirty="0"/>
              <a:t>.” </a:t>
            </a:r>
            <a:endParaRPr lang="en-US" dirty="0" smtClean="0"/>
          </a:p>
          <a:p>
            <a:pPr lvl="1"/>
            <a:r>
              <a:rPr lang="en-US" dirty="0" smtClean="0"/>
              <a:t>Corporation </a:t>
            </a:r>
            <a:r>
              <a:rPr lang="en-US" dirty="0"/>
              <a:t>pays taxes on its profits, and shareholders must pay taxes on the dividends paid to them from the profits.</a:t>
            </a:r>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0921" y="1266824"/>
            <a:ext cx="2533079" cy="168564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660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Handling Risk</a:t>
            </a:r>
          </a:p>
        </p:txBody>
      </p:sp>
      <p:sp>
        <p:nvSpPr>
          <p:cNvPr id="5" name="Content Placeholder 4"/>
          <p:cNvSpPr>
            <a:spLocks noGrp="1"/>
          </p:cNvSpPr>
          <p:nvPr>
            <p:ph idx="1"/>
          </p:nvPr>
        </p:nvSpPr>
        <p:spPr/>
        <p:txBody>
          <a:bodyPr/>
          <a:lstStyle/>
          <a:p>
            <a:r>
              <a:rPr lang="en-US" dirty="0">
                <a:solidFill>
                  <a:srgbClr val="FF0000"/>
                </a:solidFill>
              </a:rPr>
              <a:t>Becoming very </a:t>
            </a:r>
            <a:r>
              <a:rPr lang="en-US" dirty="0" smtClean="0">
                <a:solidFill>
                  <a:srgbClr val="FF0000"/>
                </a:solidFill>
              </a:rPr>
              <a:t>diversified</a:t>
            </a:r>
          </a:p>
          <a:p>
            <a:pPr lvl="1"/>
            <a:r>
              <a:rPr lang="en-US" dirty="0" smtClean="0"/>
              <a:t>When one part of operation falters, then opportunity for others to continue to do well </a:t>
            </a:r>
          </a:p>
          <a:p>
            <a:pPr lvl="1"/>
            <a:r>
              <a:rPr lang="en-US" dirty="0" smtClean="0"/>
              <a:t>Corporations have the largest business sales receipt</a:t>
            </a:r>
            <a:endParaRPr lang="en-US" dirty="0"/>
          </a:p>
          <a:p>
            <a:pPr marL="0" indent="0">
              <a:buNone/>
            </a:pPr>
            <a:endParaRPr lang="en-US" dirty="0"/>
          </a:p>
        </p:txBody>
      </p:sp>
      <p:pic>
        <p:nvPicPr>
          <p:cNvPr id="481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2613" y="3543300"/>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882619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052" y="365126"/>
            <a:ext cx="8507896" cy="1111249"/>
          </a:xfrm>
        </p:spPr>
        <p:txBody>
          <a:bodyPr/>
          <a:lstStyle/>
          <a:p>
            <a:r>
              <a:rPr lang="en-US" dirty="0" smtClean="0"/>
              <a:t>Corporations Conclusion…</a:t>
            </a:r>
            <a:endParaRPr lang="en-US" dirty="0"/>
          </a:p>
        </p:txBody>
      </p:sp>
      <p:sp>
        <p:nvSpPr>
          <p:cNvPr id="3" name="Content Placeholder 2"/>
          <p:cNvSpPr>
            <a:spLocks noGrp="1"/>
          </p:cNvSpPr>
          <p:nvPr>
            <p:ph idx="1"/>
          </p:nvPr>
        </p:nvSpPr>
        <p:spPr>
          <a:xfrm>
            <a:off x="318052" y="1476375"/>
            <a:ext cx="8507896" cy="4181475"/>
          </a:xfrm>
        </p:spPr>
        <p:txBody>
          <a:bodyPr>
            <a:normAutofit fontScale="92500" lnSpcReduction="10000"/>
          </a:bodyPr>
          <a:lstStyle/>
          <a:p>
            <a:r>
              <a:rPr lang="en-US" dirty="0" smtClean="0"/>
              <a:t>Why Corporations?</a:t>
            </a:r>
          </a:p>
          <a:p>
            <a:pPr lvl="1"/>
            <a:r>
              <a:rPr lang="en-US" dirty="0"/>
              <a:t>Corporations have the largest business sales receipt</a:t>
            </a:r>
          </a:p>
          <a:p>
            <a:pPr lvl="1">
              <a:spcBef>
                <a:spcPts val="1200"/>
              </a:spcBef>
            </a:pPr>
            <a:r>
              <a:rPr lang="en-US" dirty="0" smtClean="0"/>
              <a:t>Many </a:t>
            </a:r>
            <a:r>
              <a:rPr lang="en-US" dirty="0"/>
              <a:t>of the products and services sold to people now are too complex to be produced by small </a:t>
            </a:r>
            <a:r>
              <a:rPr lang="en-US" dirty="0" smtClean="0"/>
              <a:t>enterprises</a:t>
            </a:r>
          </a:p>
          <a:p>
            <a:pPr lvl="1">
              <a:spcBef>
                <a:spcPts val="1200"/>
              </a:spcBef>
            </a:pPr>
            <a:r>
              <a:rPr lang="en-US" dirty="0" smtClean="0"/>
              <a:t>Economies of Scale</a:t>
            </a:r>
          </a:p>
          <a:p>
            <a:pPr lvl="1">
              <a:spcBef>
                <a:spcPts val="1200"/>
              </a:spcBef>
            </a:pPr>
            <a:r>
              <a:rPr lang="en-US" dirty="0" smtClean="0"/>
              <a:t>Limited Risk- </a:t>
            </a:r>
            <a:r>
              <a:rPr lang="en-US" dirty="0"/>
              <a:t>Legally, if a corporation goes bankrupt, the owners usually cannot be required to make good on unpaid </a:t>
            </a:r>
            <a:r>
              <a:rPr lang="en-US" dirty="0" smtClean="0"/>
              <a:t>debts</a:t>
            </a:r>
          </a:p>
          <a:p>
            <a:pPr lvl="1">
              <a:spcBef>
                <a:spcPts val="1200"/>
              </a:spcBef>
            </a:pPr>
            <a:r>
              <a:rPr lang="en-US" dirty="0" smtClean="0"/>
              <a:t>Corporations are in </a:t>
            </a:r>
            <a:r>
              <a:rPr lang="en-US" dirty="0"/>
              <a:t>the constant search for the right mix. By moving quickly into the most profitable fields and phasing out products that offer little opportunity, a company can do very well, despite economic downturns.</a:t>
            </a:r>
          </a:p>
        </p:txBody>
      </p:sp>
    </p:spTree>
    <p:extLst>
      <p:ext uri="{BB962C8B-B14F-4D97-AF65-F5344CB8AC3E}">
        <p14:creationId xmlns:p14="http://schemas.microsoft.com/office/powerpoint/2010/main" val="21027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Investor-owned Companies</a:t>
            </a:r>
            <a:endParaRPr lang="en-US" dirty="0"/>
          </a:p>
        </p:txBody>
      </p:sp>
      <p:sp>
        <p:nvSpPr>
          <p:cNvPr id="3" name="Content Placeholder 2"/>
          <p:cNvSpPr>
            <a:spLocks noGrp="1"/>
          </p:cNvSpPr>
          <p:nvPr>
            <p:ph idx="1"/>
          </p:nvPr>
        </p:nvSpPr>
        <p:spPr/>
        <p:txBody>
          <a:bodyPr/>
          <a:lstStyle/>
          <a:p>
            <a:r>
              <a:rPr lang="en-US" dirty="0" smtClean="0"/>
              <a:t>Characteristics</a:t>
            </a:r>
          </a:p>
          <a:p>
            <a:pPr marL="914400" lvl="1" indent="-457200">
              <a:buFont typeface="+mj-lt"/>
              <a:buAutoNum type="arabicPeriod"/>
            </a:pPr>
            <a:r>
              <a:rPr lang="en-US" dirty="0" smtClean="0"/>
              <a:t>Serves general public</a:t>
            </a:r>
          </a:p>
          <a:p>
            <a:pPr marL="914400" lvl="1" indent="-457200">
              <a:buFont typeface="+mj-lt"/>
              <a:buAutoNum type="arabicPeriod"/>
            </a:pPr>
            <a:r>
              <a:rPr lang="en-US" dirty="0" smtClean="0"/>
              <a:t>Business decisions are made by board of directors</a:t>
            </a:r>
          </a:p>
          <a:p>
            <a:pPr marL="914400" lvl="1" indent="-457200">
              <a:buFont typeface="+mj-lt"/>
              <a:buAutoNum type="arabicPeriod"/>
            </a:pPr>
            <a:r>
              <a:rPr lang="en-US" dirty="0" smtClean="0"/>
              <a:t>Net margins divided among stock holders or to expand business</a:t>
            </a:r>
          </a:p>
          <a:p>
            <a:pPr marL="914400" lvl="1" indent="-457200">
              <a:buFont typeface="+mj-lt"/>
              <a:buAutoNum type="arabicPeriod"/>
            </a:pPr>
            <a:r>
              <a:rPr lang="en-US" dirty="0" smtClean="0"/>
              <a:t>When a stockholder dies, passes to heir or can sell it</a:t>
            </a:r>
          </a:p>
          <a:p>
            <a:pPr marL="914400" lvl="1" indent="-457200">
              <a:buFont typeface="+mj-lt"/>
              <a:buAutoNum type="arabicPeriod"/>
            </a:pPr>
            <a:r>
              <a:rPr lang="en-US" dirty="0" smtClean="0"/>
              <a:t>Capital – issued by sale of stock</a:t>
            </a:r>
          </a:p>
          <a:p>
            <a:pPr lvl="2"/>
            <a:r>
              <a:rPr lang="en-US" dirty="0" smtClean="0"/>
              <a:t>Only responsible for amount invested</a:t>
            </a:r>
          </a:p>
          <a:p>
            <a:pPr lvl="2"/>
            <a:r>
              <a:rPr lang="en-US" dirty="0" smtClean="0"/>
              <a:t>Corporation can loose land</a:t>
            </a:r>
          </a:p>
        </p:txBody>
      </p:sp>
    </p:spTree>
    <p:extLst>
      <p:ext uri="{BB962C8B-B14F-4D97-AF65-F5344CB8AC3E}">
        <p14:creationId xmlns:p14="http://schemas.microsoft.com/office/powerpoint/2010/main" val="152843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Limited Liability Companies</a:t>
            </a:r>
          </a:p>
        </p:txBody>
      </p:sp>
      <p:sp>
        <p:nvSpPr>
          <p:cNvPr id="3" name="Content Placeholder 2"/>
          <p:cNvSpPr>
            <a:spLocks noGrp="1"/>
          </p:cNvSpPr>
          <p:nvPr>
            <p:ph idx="1"/>
          </p:nvPr>
        </p:nvSpPr>
        <p:spPr/>
        <p:txBody>
          <a:bodyPr/>
          <a:lstStyle/>
          <a:p>
            <a:r>
              <a:rPr lang="en-US" dirty="0"/>
              <a:t>Blend of other Corporations, Partnerships, and Sole Proprietorships</a:t>
            </a:r>
          </a:p>
          <a:p>
            <a:r>
              <a:rPr lang="en-US" dirty="0"/>
              <a:t>Separate legal entity but can treat as a partnership for tax purposes</a:t>
            </a:r>
          </a:p>
          <a:p>
            <a:r>
              <a:rPr lang="en-US" dirty="0"/>
              <a:t>Profits and losses flow directly to the individual and are reported on the individuals tax returns</a:t>
            </a:r>
          </a:p>
          <a:p>
            <a:r>
              <a:rPr lang="en-US" dirty="0"/>
              <a:t>Forming </a:t>
            </a:r>
            <a:r>
              <a:rPr lang="en-US" dirty="0" smtClean="0">
                <a:solidFill>
                  <a:srgbClr val="FF0000"/>
                </a:solidFill>
              </a:rPr>
              <a:t>LLC</a:t>
            </a:r>
            <a:r>
              <a:rPr lang="en-US" dirty="0" smtClean="0"/>
              <a:t> </a:t>
            </a:r>
            <a:r>
              <a:rPr lang="en-US" dirty="0"/>
              <a:t>is much like a </a:t>
            </a:r>
            <a:r>
              <a:rPr lang="en-US" dirty="0">
                <a:solidFill>
                  <a:srgbClr val="FF0000"/>
                </a:solidFill>
              </a:rPr>
              <a:t>PARTNERSHIP</a:t>
            </a:r>
          </a:p>
          <a:p>
            <a:endParaRPr lang="en-US" dirty="0"/>
          </a:p>
        </p:txBody>
      </p:sp>
    </p:spTree>
    <p:extLst>
      <p:ext uri="{BB962C8B-B14F-4D97-AF65-F5344CB8AC3E}">
        <p14:creationId xmlns:p14="http://schemas.microsoft.com/office/powerpoint/2010/main" val="276080785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Limited Liability </a:t>
            </a:r>
            <a:r>
              <a:rPr lang="en-US" dirty="0" smtClean="0"/>
              <a:t>Companies Continued</a:t>
            </a:r>
            <a:endParaRPr lang="en-US" dirty="0"/>
          </a:p>
        </p:txBody>
      </p:sp>
      <p:sp>
        <p:nvSpPr>
          <p:cNvPr id="3" name="Content Placeholder 2"/>
          <p:cNvSpPr>
            <a:spLocks noGrp="1"/>
          </p:cNvSpPr>
          <p:nvPr>
            <p:ph idx="1"/>
          </p:nvPr>
        </p:nvSpPr>
        <p:spPr/>
        <p:txBody>
          <a:bodyPr>
            <a:normAutofit lnSpcReduction="10000"/>
          </a:bodyPr>
          <a:lstStyle/>
          <a:p>
            <a:r>
              <a:rPr lang="en-US" dirty="0"/>
              <a:t>Profits, losses, etc. flow directly through and are </a:t>
            </a:r>
            <a:r>
              <a:rPr lang="en-US" dirty="0" smtClean="0"/>
              <a:t>reported </a:t>
            </a:r>
            <a:r>
              <a:rPr lang="en-US" dirty="0"/>
              <a:t>on the individual tax </a:t>
            </a:r>
            <a:r>
              <a:rPr lang="en-US" dirty="0" smtClean="0"/>
              <a:t>return</a:t>
            </a:r>
          </a:p>
          <a:p>
            <a:r>
              <a:rPr lang="en-US" dirty="0"/>
              <a:t>N</a:t>
            </a:r>
            <a:r>
              <a:rPr lang="en-US" dirty="0" smtClean="0"/>
              <a:t>o </a:t>
            </a:r>
            <a:r>
              <a:rPr lang="en-US" dirty="0"/>
              <a:t>statutory necessity to keep minutes, hold meetings, or make resolutions that can trip up many </a:t>
            </a:r>
            <a:r>
              <a:rPr lang="en-US" dirty="0" smtClean="0"/>
              <a:t>corporations</a:t>
            </a:r>
          </a:p>
          <a:p>
            <a:r>
              <a:rPr lang="en-US" dirty="0"/>
              <a:t>N</a:t>
            </a:r>
            <a:r>
              <a:rPr lang="en-US" dirty="0" smtClean="0"/>
              <a:t>one </a:t>
            </a:r>
            <a:r>
              <a:rPr lang="en-US" dirty="0"/>
              <a:t>of its members are personally liable for its </a:t>
            </a:r>
            <a:r>
              <a:rPr lang="en-US" dirty="0" smtClean="0"/>
              <a:t>debts</a:t>
            </a:r>
          </a:p>
          <a:p>
            <a:r>
              <a:rPr lang="en-US" dirty="0" smtClean="0"/>
              <a:t>Unlike a corporation, must have two or more members.  Corporation just one.</a:t>
            </a:r>
            <a:endParaRPr lang="en-US" dirty="0"/>
          </a:p>
        </p:txBody>
      </p:sp>
    </p:spTree>
    <p:extLst>
      <p:ext uri="{BB962C8B-B14F-4D97-AF65-F5344CB8AC3E}">
        <p14:creationId xmlns:p14="http://schemas.microsoft.com/office/powerpoint/2010/main" val="175742426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t>
            </a:r>
            <a:r>
              <a:rPr lang="en-US" dirty="0" smtClean="0"/>
              <a:t>owns </a:t>
            </a:r>
            <a:r>
              <a:rPr lang="en-US" dirty="0"/>
              <a:t>the </a:t>
            </a:r>
            <a:r>
              <a:rPr lang="en-US" dirty="0" smtClean="0"/>
              <a:t>LLC?</a:t>
            </a:r>
            <a:endParaRPr lang="en-US" dirty="0"/>
          </a:p>
        </p:txBody>
      </p:sp>
      <p:sp>
        <p:nvSpPr>
          <p:cNvPr id="3" name="Content Placeholder 2"/>
          <p:cNvSpPr>
            <a:spLocks noGrp="1"/>
          </p:cNvSpPr>
          <p:nvPr>
            <p:ph idx="1"/>
          </p:nvPr>
        </p:nvSpPr>
        <p:spPr/>
        <p:txBody>
          <a:bodyPr>
            <a:normAutofit fontScale="92500" lnSpcReduction="20000"/>
          </a:bodyPr>
          <a:lstStyle/>
          <a:p>
            <a:r>
              <a:rPr lang="en-US" dirty="0"/>
              <a:t>Individuals </a:t>
            </a:r>
          </a:p>
          <a:p>
            <a:r>
              <a:rPr lang="en-US" dirty="0"/>
              <a:t>Corporations</a:t>
            </a:r>
          </a:p>
          <a:p>
            <a:r>
              <a:rPr lang="en-US" dirty="0"/>
              <a:t>Other LLC’s</a:t>
            </a:r>
          </a:p>
          <a:p>
            <a:r>
              <a:rPr lang="en-US" dirty="0"/>
              <a:t>Trust</a:t>
            </a:r>
          </a:p>
          <a:p>
            <a:r>
              <a:rPr lang="en-US" dirty="0"/>
              <a:t>Pension Plans</a:t>
            </a:r>
          </a:p>
          <a:p>
            <a:r>
              <a:rPr lang="en-US" dirty="0"/>
              <a:t>Must have two or more members</a:t>
            </a:r>
          </a:p>
          <a:p>
            <a:r>
              <a:rPr lang="en-US" dirty="0"/>
              <a:t>Management is nested in its members</a:t>
            </a:r>
          </a:p>
          <a:p>
            <a:r>
              <a:rPr lang="en-US" dirty="0"/>
              <a:t>No one can join the LLC without the consent of the members having a majority intent unless the Articles state otherwise</a:t>
            </a:r>
          </a:p>
          <a:p>
            <a:endParaRPr lang="en-US" dirty="0"/>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547813"/>
            <a:ext cx="3219450"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41891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 and Disadvantage of LLC</a:t>
            </a:r>
          </a:p>
        </p:txBody>
      </p:sp>
      <p:sp>
        <p:nvSpPr>
          <p:cNvPr id="3" name="Content Placeholder 2"/>
          <p:cNvSpPr>
            <a:spLocks noGrp="1"/>
          </p:cNvSpPr>
          <p:nvPr>
            <p:ph sz="half" idx="1"/>
          </p:nvPr>
        </p:nvSpPr>
        <p:spPr/>
        <p:txBody>
          <a:bodyPr>
            <a:normAutofit fontScale="92500" lnSpcReduction="10000"/>
          </a:bodyPr>
          <a:lstStyle/>
          <a:p>
            <a:r>
              <a:rPr lang="en-US" b="1" u="sng" dirty="0" smtClean="0"/>
              <a:t>Advantages</a:t>
            </a:r>
            <a:endParaRPr lang="en-US" b="1" u="sng" dirty="0"/>
          </a:p>
          <a:p>
            <a:r>
              <a:rPr lang="en-US" dirty="0"/>
              <a:t>Owners, managers, and officers are not personally liable for the company’s debts</a:t>
            </a:r>
          </a:p>
          <a:p>
            <a:r>
              <a:rPr lang="en-US" dirty="0"/>
              <a:t>It does not pay taxes</a:t>
            </a:r>
          </a:p>
          <a:p>
            <a:r>
              <a:rPr lang="en-US" dirty="0"/>
              <a:t>It does not require as much paperwork or record keeping as a corporation</a:t>
            </a:r>
          </a:p>
          <a:p>
            <a:endParaRPr lang="en-US" dirty="0"/>
          </a:p>
        </p:txBody>
      </p:sp>
      <p:sp>
        <p:nvSpPr>
          <p:cNvPr id="4" name="Content Placeholder 3"/>
          <p:cNvSpPr>
            <a:spLocks noGrp="1"/>
          </p:cNvSpPr>
          <p:nvPr>
            <p:ph sz="half" idx="2"/>
          </p:nvPr>
        </p:nvSpPr>
        <p:spPr/>
        <p:txBody>
          <a:bodyPr>
            <a:normAutofit fontScale="92500" lnSpcReduction="20000"/>
          </a:bodyPr>
          <a:lstStyle/>
          <a:p>
            <a:r>
              <a:rPr lang="en-US" b="1" u="sng" dirty="0" smtClean="0"/>
              <a:t>Disadvantages</a:t>
            </a:r>
            <a:r>
              <a:rPr lang="en-US" dirty="0" smtClean="0"/>
              <a:t> </a:t>
            </a:r>
            <a:endParaRPr lang="en-US" dirty="0"/>
          </a:p>
          <a:p>
            <a:r>
              <a:rPr lang="en-US" dirty="0"/>
              <a:t>It is not widely accepted since this is a relatively new form of company</a:t>
            </a:r>
          </a:p>
          <a:p>
            <a:r>
              <a:rPr lang="en-US" dirty="0"/>
              <a:t>It is difficult to transfer business in states not allowing this form of business</a:t>
            </a:r>
          </a:p>
          <a:p>
            <a:r>
              <a:rPr lang="en-US" dirty="0"/>
              <a:t>Its filing fee is usually much higher than for corporations</a:t>
            </a:r>
          </a:p>
          <a:p>
            <a:endParaRPr lang="en-US" dirty="0"/>
          </a:p>
        </p:txBody>
      </p:sp>
    </p:spTree>
    <p:extLst>
      <p:ext uri="{BB962C8B-B14F-4D97-AF65-F5344CB8AC3E}">
        <p14:creationId xmlns:p14="http://schemas.microsoft.com/office/powerpoint/2010/main" val="19188906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Comparing Economic and Political Systems (Examples)</a:t>
            </a:r>
          </a:p>
        </p:txBody>
      </p:sp>
      <p:sp>
        <p:nvSpPr>
          <p:cNvPr id="3" name="Content Placeholder 2"/>
          <p:cNvSpPr>
            <a:spLocks noGrp="1"/>
          </p:cNvSpPr>
          <p:nvPr>
            <p:ph idx="1"/>
          </p:nvPr>
        </p:nvSpPr>
        <p:spPr/>
        <p:txBody>
          <a:bodyPr/>
          <a:lstStyle/>
          <a:p>
            <a:r>
              <a:rPr lang="en-US" dirty="0"/>
              <a:t>Capitalism- Market where resources are primarily owned </a:t>
            </a:r>
            <a:r>
              <a:rPr lang="en-US" dirty="0" smtClean="0"/>
              <a:t>by </a:t>
            </a:r>
            <a:r>
              <a:rPr lang="en-US" dirty="0"/>
              <a:t>private individuals and groups</a:t>
            </a:r>
          </a:p>
          <a:p>
            <a:r>
              <a:rPr lang="en-US" dirty="0"/>
              <a:t>Socialism- Economy depends heavy on the government to plan and make economic decisions and to own and control important economic resources</a:t>
            </a:r>
          </a:p>
          <a:p>
            <a:r>
              <a:rPr lang="en-US" dirty="0"/>
              <a:t>Communism- Describes socialist economy ruled by a single political party that controls the use of all economic resources</a:t>
            </a:r>
          </a:p>
          <a:p>
            <a:endParaRPr lang="en-US" dirty="0"/>
          </a:p>
        </p:txBody>
      </p:sp>
    </p:spTree>
    <p:extLst>
      <p:ext uri="{BB962C8B-B14F-4D97-AF65-F5344CB8AC3E}">
        <p14:creationId xmlns:p14="http://schemas.microsoft.com/office/powerpoint/2010/main" val="105640976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72875"/>
            <a:ext cx="8643938" cy="1632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85183"/>
            <a:ext cx="8072438" cy="479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US" dirty="0" smtClean="0"/>
              <a:t>Sole Proprietorship, Partnership, LLC, and Corporations</a:t>
            </a:r>
            <a:endParaRPr lang="en-US" dirty="0"/>
          </a:p>
        </p:txBody>
      </p:sp>
      <p:sp>
        <p:nvSpPr>
          <p:cNvPr id="5" name="Content Placeholder 4"/>
          <p:cNvSpPr>
            <a:spLocks noGrp="1"/>
          </p:cNvSpPr>
          <p:nvPr>
            <p:ph idx="1"/>
          </p:nvPr>
        </p:nvSpPr>
        <p:spPr/>
        <p:txBody>
          <a:bodyPr/>
          <a:lstStyle/>
          <a:p>
            <a:endParaRPr lang="en-US" dirty="0"/>
          </a:p>
        </p:txBody>
      </p:sp>
    </p:spTree>
    <p:extLst>
      <p:ext uri="{BB962C8B-B14F-4D97-AF65-F5344CB8AC3E}">
        <p14:creationId xmlns:p14="http://schemas.microsoft.com/office/powerpoint/2010/main" val="363490594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normAutofit/>
          </a:bodyPr>
          <a:lstStyle/>
          <a:p>
            <a:pPr marL="0" indent="0" algn="ctr">
              <a:buNone/>
            </a:pPr>
            <a:r>
              <a:rPr lang="en-US" sz="6600" dirty="0" smtClean="0">
                <a:solidFill>
                  <a:srgbClr val="FF0000"/>
                </a:solidFill>
              </a:rPr>
              <a:t>This Concludes </a:t>
            </a:r>
            <a:r>
              <a:rPr lang="en-US" sz="6600" dirty="0">
                <a:solidFill>
                  <a:srgbClr val="FF0000"/>
                </a:solidFill>
              </a:rPr>
              <a:t>t</a:t>
            </a:r>
            <a:r>
              <a:rPr lang="en-US" sz="6600" dirty="0" smtClean="0">
                <a:solidFill>
                  <a:srgbClr val="FF0000"/>
                </a:solidFill>
              </a:rPr>
              <a:t>his </a:t>
            </a:r>
            <a:r>
              <a:rPr lang="en-US" sz="6600" dirty="0">
                <a:solidFill>
                  <a:srgbClr val="FF0000"/>
                </a:solidFill>
              </a:rPr>
              <a:t>S</a:t>
            </a:r>
            <a:r>
              <a:rPr lang="en-US" sz="6600" dirty="0" smtClean="0">
                <a:solidFill>
                  <a:srgbClr val="FF0000"/>
                </a:solidFill>
              </a:rPr>
              <a:t>ession!</a:t>
            </a:r>
            <a:endParaRPr lang="en-US" sz="6600" dirty="0">
              <a:solidFill>
                <a:srgbClr val="FF0000"/>
              </a:solidFill>
            </a:endParaRPr>
          </a:p>
        </p:txBody>
      </p:sp>
    </p:spTree>
    <p:extLst>
      <p:ext uri="{BB962C8B-B14F-4D97-AF65-F5344CB8AC3E}">
        <p14:creationId xmlns:p14="http://schemas.microsoft.com/office/powerpoint/2010/main" val="16662461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Cooperatives</a:t>
            </a:r>
            <a:br>
              <a:rPr lang="en-US" dirty="0"/>
            </a:br>
            <a:endParaRPr lang="en-US" dirty="0"/>
          </a:p>
        </p:txBody>
      </p:sp>
      <p:sp>
        <p:nvSpPr>
          <p:cNvPr id="5" name="Subtitle 4"/>
          <p:cNvSpPr>
            <a:spLocks noGrp="1"/>
          </p:cNvSpPr>
          <p:nvPr>
            <p:ph type="subTitle" idx="1"/>
          </p:nvPr>
        </p:nvSpPr>
        <p:spPr/>
        <p:txBody>
          <a:bodyPr/>
          <a:lstStyle/>
          <a:p>
            <a:r>
              <a:rPr lang="en-US" dirty="0" smtClean="0"/>
              <a:t>Section VII</a:t>
            </a:r>
            <a:endParaRPr lang="en-US" dirty="0"/>
          </a:p>
        </p:txBody>
      </p:sp>
    </p:spTree>
    <p:extLst>
      <p:ext uri="{BB962C8B-B14F-4D97-AF65-F5344CB8AC3E}">
        <p14:creationId xmlns:p14="http://schemas.microsoft.com/office/powerpoint/2010/main" val="30934532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Introduction</a:t>
            </a:r>
            <a:br>
              <a:rPr lang="en-US" dirty="0"/>
            </a:br>
            <a:r>
              <a:rPr lang="en-US" dirty="0" smtClean="0"/>
              <a:t>Cooperatives </a:t>
            </a:r>
            <a:endParaRPr lang="en-US" dirty="0"/>
          </a:p>
        </p:txBody>
      </p:sp>
      <p:sp>
        <p:nvSpPr>
          <p:cNvPr id="5" name="Content Placeholder 4"/>
          <p:cNvSpPr>
            <a:spLocks noGrp="1"/>
          </p:cNvSpPr>
          <p:nvPr>
            <p:ph idx="1"/>
          </p:nvPr>
        </p:nvSpPr>
        <p:spPr/>
        <p:txBody>
          <a:bodyPr/>
          <a:lstStyle/>
          <a:p>
            <a:r>
              <a:rPr lang="en-US" dirty="0"/>
              <a:t>Cooperative is state chartered business</a:t>
            </a:r>
          </a:p>
          <a:p>
            <a:r>
              <a:rPr lang="en-US" dirty="0"/>
              <a:t>A cooperative seeks to realize economic benefits for its members from services that reduce cost, increase members’ income, improve quality, provide improved service, and develop the best use of members resources</a:t>
            </a:r>
          </a:p>
          <a:p>
            <a:r>
              <a:rPr lang="en-US" dirty="0"/>
              <a:t>Difference between cooperative and any other type of business is it OBJECTIVE</a:t>
            </a:r>
          </a:p>
          <a:p>
            <a:endParaRPr lang="en-US" dirty="0"/>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1813" y="365126"/>
            <a:ext cx="1646237"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40206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923" y="136526"/>
            <a:ext cx="8507896" cy="1325563"/>
          </a:xfrm>
        </p:spPr>
        <p:txBody>
          <a:bodyPr/>
          <a:lstStyle/>
          <a:p>
            <a:r>
              <a:rPr lang="en-US" dirty="0" smtClean="0"/>
              <a:t>Cooperative Characteristics</a:t>
            </a:r>
            <a:endParaRPr lang="en-US" dirty="0"/>
          </a:p>
        </p:txBody>
      </p:sp>
      <p:sp>
        <p:nvSpPr>
          <p:cNvPr id="3" name="Content Placeholder 2"/>
          <p:cNvSpPr>
            <a:spLocks noGrp="1"/>
          </p:cNvSpPr>
          <p:nvPr>
            <p:ph idx="1"/>
          </p:nvPr>
        </p:nvSpPr>
        <p:spPr/>
        <p:txBody>
          <a:bodyPr>
            <a:normAutofit fontScale="92500" lnSpcReduction="20000"/>
          </a:bodyPr>
          <a:lstStyle/>
          <a:p>
            <a:r>
              <a:rPr lang="en-US" dirty="0"/>
              <a:t>Operates as an agent</a:t>
            </a:r>
          </a:p>
          <a:p>
            <a:r>
              <a:rPr lang="en-US" dirty="0"/>
              <a:t>Capital for Cooperative corporations may be provided by the sale of stock that has, by laws, a limited return, interest rate, or dividend</a:t>
            </a:r>
          </a:p>
          <a:p>
            <a:r>
              <a:rPr lang="en-US" dirty="0"/>
              <a:t>Managed by officers who are hired by the board of directors</a:t>
            </a:r>
          </a:p>
          <a:p>
            <a:r>
              <a:rPr lang="en-US" dirty="0"/>
              <a:t>Policies are decided at the annual meeting of members</a:t>
            </a:r>
          </a:p>
          <a:p>
            <a:r>
              <a:rPr lang="en-US" dirty="0"/>
              <a:t>Charge enough for goods and services to cover cost</a:t>
            </a:r>
          </a:p>
          <a:p>
            <a:r>
              <a:rPr lang="en-US" dirty="0"/>
              <a:t>Ownership if a member of a cooperative becomes an asset of the member’s estate at death</a:t>
            </a:r>
          </a:p>
          <a:p>
            <a:endParaRPr lang="en-US" dirty="0"/>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1564" y="1012591"/>
            <a:ext cx="3643312" cy="813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132640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a:t>
            </a:r>
            <a:r>
              <a:rPr lang="en-US" dirty="0"/>
              <a:t>Distinctive Principles</a:t>
            </a:r>
          </a:p>
        </p:txBody>
      </p:sp>
      <p:sp>
        <p:nvSpPr>
          <p:cNvPr id="3" name="Content Placeholder 2"/>
          <p:cNvSpPr>
            <a:spLocks noGrp="1"/>
          </p:cNvSpPr>
          <p:nvPr>
            <p:ph idx="1"/>
          </p:nvPr>
        </p:nvSpPr>
        <p:spPr/>
        <p:txBody>
          <a:bodyPr/>
          <a:lstStyle/>
          <a:p>
            <a:r>
              <a:rPr lang="en-US" dirty="0"/>
              <a:t>Democratic Control</a:t>
            </a:r>
          </a:p>
          <a:p>
            <a:r>
              <a:rPr lang="en-US" dirty="0"/>
              <a:t>Limited returns on invested capital</a:t>
            </a:r>
          </a:p>
          <a:p>
            <a:r>
              <a:rPr lang="en-US" dirty="0"/>
              <a:t>Operation on a </a:t>
            </a:r>
            <a:r>
              <a:rPr lang="en-US" dirty="0" smtClean="0"/>
              <a:t>cost-of-doing-business </a:t>
            </a:r>
            <a:r>
              <a:rPr lang="en-US" dirty="0"/>
              <a:t>basis</a:t>
            </a:r>
          </a:p>
          <a:p>
            <a:endParaRPr lang="en-US" dirty="0"/>
          </a:p>
        </p:txBody>
      </p:sp>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5513" y="3314700"/>
            <a:ext cx="1719579" cy="1719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89971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052" y="365126"/>
            <a:ext cx="8507896" cy="1168399"/>
          </a:xfrm>
        </p:spPr>
        <p:txBody>
          <a:bodyPr/>
          <a:lstStyle/>
          <a:p>
            <a:r>
              <a:rPr lang="en-US" dirty="0"/>
              <a:t>How Cooperatives are Organized</a:t>
            </a:r>
          </a:p>
        </p:txBody>
      </p:sp>
      <p:sp>
        <p:nvSpPr>
          <p:cNvPr id="3" name="Content Placeholder 2"/>
          <p:cNvSpPr>
            <a:spLocks noGrp="1"/>
          </p:cNvSpPr>
          <p:nvPr>
            <p:ph idx="1"/>
          </p:nvPr>
        </p:nvSpPr>
        <p:spPr>
          <a:xfrm>
            <a:off x="318052" y="1654174"/>
            <a:ext cx="8507896" cy="3956051"/>
          </a:xfrm>
        </p:spPr>
        <p:txBody>
          <a:bodyPr>
            <a:normAutofit fontScale="85000" lnSpcReduction="20000"/>
          </a:bodyPr>
          <a:lstStyle/>
          <a:p>
            <a:r>
              <a:rPr lang="en-US" dirty="0"/>
              <a:t>Articles of Incorporation</a:t>
            </a:r>
          </a:p>
          <a:p>
            <a:pPr>
              <a:lnSpc>
                <a:spcPct val="110000"/>
              </a:lnSpc>
              <a:spcBef>
                <a:spcPts val="1200"/>
              </a:spcBef>
            </a:pPr>
            <a:r>
              <a:rPr lang="en-US" dirty="0"/>
              <a:t>Specify the name or the corporation, its authority, its place of business, the number of directors, whether the capital is stock or non stock</a:t>
            </a:r>
          </a:p>
          <a:p>
            <a:pPr>
              <a:lnSpc>
                <a:spcPct val="110000"/>
              </a:lnSpc>
              <a:spcBef>
                <a:spcPts val="1200"/>
              </a:spcBef>
            </a:pPr>
            <a:r>
              <a:rPr lang="en-US" dirty="0"/>
              <a:t>Bylaws- tell how the corporation is going to operate</a:t>
            </a:r>
          </a:p>
          <a:p>
            <a:pPr>
              <a:lnSpc>
                <a:spcPct val="110000"/>
              </a:lnSpc>
              <a:spcBef>
                <a:spcPts val="1200"/>
              </a:spcBef>
            </a:pPr>
            <a:r>
              <a:rPr lang="en-US" dirty="0"/>
              <a:t>Marketing Cooperative may also have a marketing agreement with its members</a:t>
            </a:r>
          </a:p>
          <a:p>
            <a:pPr>
              <a:lnSpc>
                <a:spcPct val="110000"/>
              </a:lnSpc>
              <a:spcBef>
                <a:spcPts val="1200"/>
              </a:spcBef>
            </a:pPr>
            <a:r>
              <a:rPr lang="en-US" dirty="0"/>
              <a:t>Formal Application for membership, issue membership certificate, payment of membership fees, and refundable on termination of membership may also be required</a:t>
            </a:r>
          </a:p>
          <a:p>
            <a:endParaRPr lang="en-US" dirty="0"/>
          </a:p>
        </p:txBody>
      </p:sp>
    </p:spTree>
    <p:extLst>
      <p:ext uri="{BB962C8B-B14F-4D97-AF65-F5344CB8AC3E}">
        <p14:creationId xmlns:p14="http://schemas.microsoft.com/office/powerpoint/2010/main" val="270176782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Cooperatives Categories</a:t>
            </a:r>
          </a:p>
        </p:txBody>
      </p:sp>
      <p:sp>
        <p:nvSpPr>
          <p:cNvPr id="3" name="Content Placeholder 2"/>
          <p:cNvSpPr>
            <a:spLocks noGrp="1"/>
          </p:cNvSpPr>
          <p:nvPr>
            <p:ph idx="1"/>
          </p:nvPr>
        </p:nvSpPr>
        <p:spPr/>
        <p:txBody>
          <a:bodyPr/>
          <a:lstStyle/>
          <a:p>
            <a:r>
              <a:rPr lang="en-US" dirty="0"/>
              <a:t>Associations- serve local confined area</a:t>
            </a:r>
          </a:p>
          <a:p>
            <a:r>
              <a:rPr lang="en-US" dirty="0"/>
              <a:t>Regional Organizations- which encompass a much larger area</a:t>
            </a:r>
          </a:p>
          <a:p>
            <a:r>
              <a:rPr lang="en-US" dirty="0"/>
              <a:t>Federated Cooperatives- cooperative of cooperatives</a:t>
            </a:r>
          </a:p>
          <a:p>
            <a:endParaRPr lang="en-US" dirty="0"/>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001" y="3914775"/>
            <a:ext cx="2162268" cy="13906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032920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Cooperative as a Business Firm</a:t>
            </a:r>
          </a:p>
        </p:txBody>
      </p:sp>
      <p:sp>
        <p:nvSpPr>
          <p:cNvPr id="3" name="Content Placeholder 2"/>
          <p:cNvSpPr>
            <a:spLocks noGrp="1"/>
          </p:cNvSpPr>
          <p:nvPr>
            <p:ph idx="1"/>
          </p:nvPr>
        </p:nvSpPr>
        <p:spPr/>
        <p:txBody>
          <a:bodyPr/>
          <a:lstStyle/>
          <a:p>
            <a:pPr marL="0" indent="0">
              <a:buNone/>
            </a:pPr>
            <a:r>
              <a:rPr lang="en-US" dirty="0"/>
              <a:t>Four groups are involved in the operation of a cooperative:</a:t>
            </a:r>
          </a:p>
          <a:p>
            <a:pPr marL="457200"/>
            <a:r>
              <a:rPr lang="en-US" dirty="0"/>
              <a:t>Member patrons- owners</a:t>
            </a:r>
          </a:p>
          <a:p>
            <a:pPr marL="457200"/>
            <a:r>
              <a:rPr lang="en-US" dirty="0"/>
              <a:t>Directors- elected by the member patrons at the annual membership meeting</a:t>
            </a:r>
          </a:p>
          <a:p>
            <a:pPr marL="457200"/>
            <a:r>
              <a:rPr lang="en-US" dirty="0"/>
              <a:t>General manager- employees a staff and serves as the intermediary </a:t>
            </a:r>
          </a:p>
          <a:p>
            <a:pPr marL="457200"/>
            <a:r>
              <a:rPr lang="en-US" dirty="0"/>
              <a:t>Employees- answer to the manager</a:t>
            </a:r>
          </a:p>
          <a:p>
            <a:endParaRPr lang="en-US" dirty="0"/>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6114" y="4724797"/>
            <a:ext cx="1194594" cy="631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00966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Financing</a:t>
            </a:r>
          </a:p>
        </p:txBody>
      </p:sp>
      <p:sp>
        <p:nvSpPr>
          <p:cNvPr id="3" name="Content Placeholder 2"/>
          <p:cNvSpPr>
            <a:spLocks noGrp="1"/>
          </p:cNvSpPr>
          <p:nvPr>
            <p:ph idx="1"/>
          </p:nvPr>
        </p:nvSpPr>
        <p:spPr>
          <a:xfrm>
            <a:off x="318052" y="1690689"/>
            <a:ext cx="8507896" cy="3818254"/>
          </a:xfrm>
        </p:spPr>
        <p:txBody>
          <a:bodyPr>
            <a:normAutofit fontScale="62500" lnSpcReduction="20000"/>
          </a:bodyPr>
          <a:lstStyle/>
          <a:p>
            <a:r>
              <a:rPr lang="en-US" dirty="0"/>
              <a:t>Capital</a:t>
            </a:r>
          </a:p>
          <a:p>
            <a:pPr marL="457200"/>
            <a:r>
              <a:rPr lang="en-US" dirty="0"/>
              <a:t>Members who invest in the cooperative to </a:t>
            </a:r>
            <a:r>
              <a:rPr lang="en-US" dirty="0" smtClean="0"/>
              <a:t>get needed </a:t>
            </a:r>
            <a:r>
              <a:rPr lang="en-US" dirty="0"/>
              <a:t>services</a:t>
            </a:r>
          </a:p>
          <a:p>
            <a:pPr marL="457200"/>
            <a:r>
              <a:rPr lang="en-US" dirty="0"/>
              <a:t>Loans that are obtained</a:t>
            </a:r>
          </a:p>
          <a:p>
            <a:pPr>
              <a:spcBef>
                <a:spcPts val="1800"/>
              </a:spcBef>
            </a:pPr>
            <a:r>
              <a:rPr lang="en-US" dirty="0"/>
              <a:t>Funds for day to day operation</a:t>
            </a:r>
          </a:p>
          <a:p>
            <a:pPr marL="457200"/>
            <a:r>
              <a:rPr lang="en-US" dirty="0"/>
              <a:t>Obtained through day to day services provided</a:t>
            </a:r>
          </a:p>
          <a:p>
            <a:pPr>
              <a:spcBef>
                <a:spcPts val="1800"/>
              </a:spcBef>
            </a:pPr>
            <a:r>
              <a:rPr lang="en-US" dirty="0"/>
              <a:t>Revolving capital financing</a:t>
            </a:r>
          </a:p>
          <a:p>
            <a:pPr marL="457200"/>
            <a:r>
              <a:rPr lang="en-US" dirty="0"/>
              <a:t>As members do business through a cooperative they authorize the cooperative to use a portion of the money it has accumulated or saved through their patronage</a:t>
            </a:r>
          </a:p>
          <a:p>
            <a:pPr marL="457200"/>
            <a:r>
              <a:rPr lang="en-US" dirty="0"/>
              <a:t>Patronage</a:t>
            </a:r>
          </a:p>
          <a:p>
            <a:pPr marL="457200"/>
            <a:r>
              <a:rPr lang="en-US" dirty="0"/>
              <a:t>At the end of a fiscal year the member is notified or issued some evidence of the total amount he/ she has invested in cooperative capital for the year</a:t>
            </a:r>
          </a:p>
          <a:p>
            <a:endParaRPr lang="en-US" dirty="0"/>
          </a:p>
        </p:txBody>
      </p:sp>
    </p:spTree>
    <p:extLst>
      <p:ext uri="{BB962C8B-B14F-4D97-AF65-F5344CB8AC3E}">
        <p14:creationId xmlns:p14="http://schemas.microsoft.com/office/powerpoint/2010/main" val="3165424967"/>
      </p:ext>
    </p:extLst>
  </p:cSld>
  <p:clrMapOvr>
    <a:masterClrMapping/>
  </p:clrMapOvr>
</p:sld>
</file>

<file path=ppt/theme/theme1.xml><?xml version="1.0" encoding="utf-8"?>
<a:theme xmlns:a="http://schemas.openxmlformats.org/drawingml/2006/main" name="Office Theme">
  <a:themeElements>
    <a:clrScheme name="UK_AmericanPrivateEnterpriseSystem">
      <a:dk1>
        <a:srgbClr val="003366"/>
      </a:dk1>
      <a:lt1>
        <a:srgbClr val="FFFFFF"/>
      </a:lt1>
      <a:dk2>
        <a:srgbClr val="000000"/>
      </a:dk2>
      <a:lt2>
        <a:srgbClr val="CCCCCC"/>
      </a:lt2>
      <a:accent1>
        <a:srgbClr val="CC3333"/>
      </a:accent1>
      <a:accent2>
        <a:srgbClr val="003399"/>
      </a:accent2>
      <a:accent3>
        <a:srgbClr val="0099CC"/>
      </a:accent3>
      <a:accent4>
        <a:srgbClr val="CC9900"/>
      </a:accent4>
      <a:accent5>
        <a:srgbClr val="99CC00"/>
      </a:accent5>
      <a:accent6>
        <a:srgbClr val="66CCCC"/>
      </a:accent6>
      <a:hlink>
        <a:srgbClr val="0099CC"/>
      </a:hlink>
      <a:folHlink>
        <a:srgbClr val="663366"/>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5989</TotalTime>
  <Words>4849</Words>
  <Application>Microsoft Office PowerPoint</Application>
  <PresentationFormat>On-screen Show (4:3)</PresentationFormat>
  <Paragraphs>594</Paragraphs>
  <Slides>117</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117</vt:i4>
      </vt:variant>
    </vt:vector>
  </HeadingPairs>
  <TitlesOfParts>
    <vt:vector size="124" baseType="lpstr">
      <vt:lpstr>.HelveticaNeueDeskInterface-Regular</vt:lpstr>
      <vt:lpstr>Arial</vt:lpstr>
      <vt:lpstr>Candara</vt:lpstr>
      <vt:lpstr>Georgia</vt:lpstr>
      <vt:lpstr>Symbol</vt:lpstr>
      <vt:lpstr>Wingdings</vt:lpstr>
      <vt:lpstr>Office Theme</vt:lpstr>
      <vt:lpstr>American  Private Enterprise System</vt:lpstr>
      <vt:lpstr>American Private Enterprise System Youth Seminar</vt:lpstr>
      <vt:lpstr>Overview</vt:lpstr>
      <vt:lpstr>How America Is Organized to Do Business </vt:lpstr>
      <vt:lpstr>Economic Systems</vt:lpstr>
      <vt:lpstr>Since there are limits on what we can produce… There are 3 Basic Questions??</vt:lpstr>
      <vt:lpstr>Circular Flow of Economic Activity</vt:lpstr>
      <vt:lpstr>Comparing Economic and Political Systems</vt:lpstr>
      <vt:lpstr>Comparing Economic and Political Systems (Examples)</vt:lpstr>
      <vt:lpstr>Three Forms of Political Economies and How They Work Today Capitalism</vt:lpstr>
      <vt:lpstr>Communism</vt:lpstr>
      <vt:lpstr>Socialism</vt:lpstr>
      <vt:lpstr>Which do you feel the US is most like?</vt:lpstr>
      <vt:lpstr>Answer</vt:lpstr>
      <vt:lpstr>Choices in the US</vt:lpstr>
      <vt:lpstr>The extraordinary dimensions of our American Economy—the things it provides</vt:lpstr>
      <vt:lpstr>What Our Economy Provides?</vt:lpstr>
      <vt:lpstr>World Trade: A Pocketbook Issue for Everyone</vt:lpstr>
      <vt:lpstr>The Need for Choices</vt:lpstr>
      <vt:lpstr>Thank you for participating in Section I!</vt:lpstr>
      <vt:lpstr>Our Economy- How It Works, What It Provides </vt:lpstr>
      <vt:lpstr>Consumers Play an Important Role in Economy</vt:lpstr>
      <vt:lpstr>Our Economy, How It Works and What It Provides??</vt:lpstr>
      <vt:lpstr>How the Work Force Is Being Transformed</vt:lpstr>
      <vt:lpstr>Changing Workplace</vt:lpstr>
      <vt:lpstr>How Our Economy Fits Together</vt:lpstr>
      <vt:lpstr>Competition</vt:lpstr>
      <vt:lpstr>Productivity </vt:lpstr>
      <vt:lpstr>Balancing the Economy</vt:lpstr>
      <vt:lpstr>Pay Day!!!</vt:lpstr>
      <vt:lpstr>The Role of Government in Our Economy </vt:lpstr>
      <vt:lpstr>Government Involvement</vt:lpstr>
      <vt:lpstr>Government Involved with Economy</vt:lpstr>
      <vt:lpstr>Protection of Rights</vt:lpstr>
      <vt:lpstr>Interest of Us All</vt:lpstr>
      <vt:lpstr>Regulation</vt:lpstr>
      <vt:lpstr>Promotion</vt:lpstr>
      <vt:lpstr>Direct  Support to Individuals</vt:lpstr>
      <vt:lpstr>Important Terms</vt:lpstr>
      <vt:lpstr> Supply of Money</vt:lpstr>
      <vt:lpstr>Inflation</vt:lpstr>
      <vt:lpstr>Monetary Policy</vt:lpstr>
      <vt:lpstr>Economic Theories that Vie for Dominance</vt:lpstr>
      <vt:lpstr>Rational Expectations</vt:lpstr>
      <vt:lpstr>Monetarist</vt:lpstr>
      <vt:lpstr>Supply Siders</vt:lpstr>
      <vt:lpstr>Pay Day</vt:lpstr>
      <vt:lpstr>How to Do Business </vt:lpstr>
      <vt:lpstr>Overview of How to Do Business</vt:lpstr>
      <vt:lpstr>How Does Business Produce?</vt:lpstr>
      <vt:lpstr>What Business Does for a Community??</vt:lpstr>
      <vt:lpstr>Starting a Business</vt:lpstr>
      <vt:lpstr>Problems of Productivity</vt:lpstr>
      <vt:lpstr>A Topsy Turvey Investment World</vt:lpstr>
      <vt:lpstr>In the Driver’s Seat</vt:lpstr>
      <vt:lpstr>Stock Market</vt:lpstr>
      <vt:lpstr>Stock Prices</vt:lpstr>
      <vt:lpstr>How the Market Works?</vt:lpstr>
      <vt:lpstr>Pay Day</vt:lpstr>
      <vt:lpstr>Sole Proprietorships and Partnerships </vt:lpstr>
      <vt:lpstr>Doing Business</vt:lpstr>
      <vt:lpstr>Individual Ownership</vt:lpstr>
      <vt:lpstr>Individual Owners</vt:lpstr>
      <vt:lpstr>Advantages or Disadvantages of Individually Owned Businesses??</vt:lpstr>
      <vt:lpstr>Sole Proprietorship</vt:lpstr>
      <vt:lpstr>Business Partnership</vt:lpstr>
      <vt:lpstr>Examples of Types of Partnerships</vt:lpstr>
      <vt:lpstr>Thank you</vt:lpstr>
      <vt:lpstr>Investor-Owned Corporations and Limited Liability Companies  </vt:lpstr>
      <vt:lpstr>PowerPoint Presentation</vt:lpstr>
      <vt:lpstr>Corporations Defined</vt:lpstr>
      <vt:lpstr>Corporations Types</vt:lpstr>
      <vt:lpstr>Corporations Characterics</vt:lpstr>
      <vt:lpstr>Steps in Forming a Corporation</vt:lpstr>
      <vt:lpstr>Corporations Legal Foundation</vt:lpstr>
      <vt:lpstr>Who Owns the Corporation?</vt:lpstr>
      <vt:lpstr>Corporations Stock Exchange</vt:lpstr>
      <vt:lpstr>Stocks and Non-Stock Corporations</vt:lpstr>
      <vt:lpstr>Capitalizing on the Corporation</vt:lpstr>
      <vt:lpstr>Controlling the Corporations</vt:lpstr>
      <vt:lpstr>Advantages of Corporations</vt:lpstr>
      <vt:lpstr>Taxing the Corporation</vt:lpstr>
      <vt:lpstr>Handling Risk</vt:lpstr>
      <vt:lpstr>Corporations Conclusion…</vt:lpstr>
      <vt:lpstr>Investor-owned Companies</vt:lpstr>
      <vt:lpstr>Limited Liability Companies</vt:lpstr>
      <vt:lpstr>Limited Liability Companies Continued</vt:lpstr>
      <vt:lpstr>Who owns the LLC?</vt:lpstr>
      <vt:lpstr>Advantage and Disadvantage of LLC</vt:lpstr>
      <vt:lpstr>Sole Proprietorship, Partnership, LLC, and Corporations</vt:lpstr>
      <vt:lpstr>Thank you</vt:lpstr>
      <vt:lpstr>Cooperatives </vt:lpstr>
      <vt:lpstr>Introduction Cooperatives </vt:lpstr>
      <vt:lpstr>Cooperative Characteristics</vt:lpstr>
      <vt:lpstr>Three Distinctive Principles</vt:lpstr>
      <vt:lpstr>How Cooperatives are Organized</vt:lpstr>
      <vt:lpstr>Cooperatives Categories</vt:lpstr>
      <vt:lpstr>The Cooperative as a Business Firm</vt:lpstr>
      <vt:lpstr>Financing</vt:lpstr>
      <vt:lpstr>Repayment</vt:lpstr>
      <vt:lpstr>Cooperative Service</vt:lpstr>
      <vt:lpstr>E-Commerce:  A New Way of Doing Business</vt:lpstr>
      <vt:lpstr>What Is E-Commerce?</vt:lpstr>
      <vt:lpstr>Types of E-Commerce</vt:lpstr>
      <vt:lpstr>E-Commerce &amp; Internet Use Correlation</vt:lpstr>
      <vt:lpstr>Types of E-commerce</vt:lpstr>
      <vt:lpstr>Business to Consumer</vt:lpstr>
      <vt:lpstr>C2B (Consumer to Business)</vt:lpstr>
      <vt:lpstr>Consumer 2 Consumer</vt:lpstr>
      <vt:lpstr>Benefits of E-Commerce</vt:lpstr>
      <vt:lpstr>E-Commerce - Here to Stay</vt:lpstr>
      <vt:lpstr>Examples</vt:lpstr>
      <vt:lpstr>International E-Commerce</vt:lpstr>
      <vt:lpstr>Keys to E-Commerce</vt:lpstr>
      <vt:lpstr>Starting an Online Business</vt:lpstr>
      <vt:lpstr>E-Commerce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Abigail Moore</dc:creator>
  <cp:lastModifiedBy>Pulliam, Karen</cp:lastModifiedBy>
  <cp:revision>87</cp:revision>
  <dcterms:created xsi:type="dcterms:W3CDTF">2015-08-13T11:56:49Z</dcterms:created>
  <dcterms:modified xsi:type="dcterms:W3CDTF">2018-02-12T20:30:46Z</dcterms:modified>
</cp:coreProperties>
</file>